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1" r:id="rId9"/>
    <p:sldId id="260" r:id="rId10"/>
  </p:sldIdLst>
  <p:sldSz cx="12188825" cy="6858000"/>
  <p:notesSz cx="6858000" cy="9144000"/>
  <p:defaultTextStyle>
    <a:defPPr rtl="0">
      <a:defRPr lang="zh-cn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92" autoAdjust="0"/>
  </p:normalViewPr>
  <p:slideViewPr>
    <p:cSldViewPr>
      <p:cViewPr varScale="1">
        <p:scale>
          <a:sx n="72" d="100"/>
          <a:sy n="72" d="100"/>
        </p:scale>
        <p:origin x="660" y="6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7" d="100"/>
          <a:sy n="87" d="100"/>
        </p:scale>
        <p:origin x="3090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E0F6DA8-9958-41B6-8E17-DA2649ADCE7C}" type="datetime2">
              <a:rPr lang="zh-CN" altLang="en-US" smtClean="0">
                <a:latin typeface="宋体" panose="02010600030101010101" pitchFamily="2" charset="-122"/>
                <a:ea typeface="宋体" panose="02010600030101010101" pitchFamily="2" charset="-122"/>
              </a:rPr>
              <a:t>2021年6月18日</a:t>
            </a:fld>
            <a:endParaRPr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E322BB-75AD-4A1E-9661-2724167329F0}" type="slidenum">
              <a:rPr>
                <a:latin typeface="宋体" panose="02010600030101010101" pitchFamily="2" charset="-122"/>
                <a:ea typeface="宋体" panose="02010600030101010101" pitchFamily="2" charset="-122"/>
              </a:rPr>
              <a:t>‹#›</a:t>
            </a:fld>
            <a:endParaRPr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endParaRPr lang="zh-CN" altLang="en-US" noProof="0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fld id="{7CBBB934-E672-4821-88E1-6EC8280F1FAC}" type="datetime2">
              <a:rPr lang="zh-CN" altLang="en-US" smtClean="0"/>
              <a:pPr/>
              <a:t>2021年6月18日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endParaRPr lang="zh-CN" altLang="en-US" noProof="0" dirty="0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fld id="{B045B7DE-1198-4F2F-B574-CA8CAE341642}" type="slidenum">
              <a:rPr lang="en-US" altLang="zh-CN" smtClean="0"/>
              <a:pPr/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87" rtl="0" eaLnBrk="1" latinLnBrk="0" hangingPunct="1">
      <a:defRPr sz="16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en-US" altLang="zh-CN" smtClean="0"/>
              <a:pPr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2808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正方形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圆角矩形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0" name="同侧圆角矩形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60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rtl="0"/>
            <a:r>
              <a:rPr lang="en-US" altLang="zh-CN" noProof="0"/>
              <a:t>Click to edit Master title style</a:t>
            </a:r>
            <a:endParaRPr lang="zh-CN" altLang="en-US" noProof="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 rtlCol="0">
            <a:normAutofit/>
          </a:bodyPr>
          <a:lstStyle>
            <a:lvl1pPr marL="0" indent="0" algn="l">
              <a:buNone/>
              <a:defRPr sz="2800">
                <a:solidFill>
                  <a:schemeClr val="accent1">
                    <a:lumMod val="7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n-US" altLang="zh-CN" noProof="0"/>
              <a:t>Click to edit Master subtitle style</a:t>
            </a:r>
            <a:endParaRPr lang="zh-CN" altLang="en-US" noProof="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r>
              <a:rPr lang="zh-cn"/>
              <a:t>添加页脚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fld id="{35D1E4B0-63FA-46E9-90A3-66B64B061EF8}" type="datetime2">
              <a:rPr lang="zh-CN" altLang="en-US" smtClean="0"/>
              <a:pPr/>
              <a:t>2021年6月18日</a:t>
            </a:fld>
            <a:endParaRPr lang="zh-CN" altLang="en-US" dirty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fld id="{34C99D79-8A4B-4031-B1E0-AF26F8EDF2B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altLang="zh-CN" noProof="0"/>
              <a:t>Click to edit Master title style</a:t>
            </a:r>
            <a:endParaRPr lang="zh-CN" altLang="en-US" noProof="0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en-US" altLang="zh-CN" noProof="0"/>
              <a:t>Click to edit Master text styles</a:t>
            </a:r>
          </a:p>
          <a:p>
            <a:pPr lvl="1" rtl="0"/>
            <a:r>
              <a:rPr lang="en-US" altLang="zh-CN" noProof="0"/>
              <a:t>Second level</a:t>
            </a:r>
          </a:p>
          <a:p>
            <a:pPr lvl="2" rtl="0"/>
            <a:r>
              <a:rPr lang="en-US" altLang="zh-CN" noProof="0"/>
              <a:t>Third level</a:t>
            </a:r>
          </a:p>
          <a:p>
            <a:pPr lvl="3" rtl="0"/>
            <a:r>
              <a:rPr lang="en-US" altLang="zh-CN" noProof="0"/>
              <a:t>Fourth level</a:t>
            </a:r>
          </a:p>
          <a:p>
            <a:pPr lvl="4" rtl="0"/>
            <a:r>
              <a:rPr lang="en-US" altLang="zh-CN" noProof="0"/>
              <a:t>Fifth level</a:t>
            </a:r>
            <a:endParaRPr lang="zh-CN" altLang="en-US" noProof="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/>
              <a:t>添加页脚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1C03B33-7DE5-47E1-BDBB-FEAC11FC4729}" type="datetime2">
              <a:rPr lang="zh-CN" altLang="en-US" smtClean="0"/>
              <a:pPr/>
              <a:t>2021年6月18日</a:t>
            </a:fld>
            <a:endParaRPr lang="zh-CN" altLang="en-US" dirty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正方形"/>
          <p:cNvGrpSpPr/>
          <p:nvPr/>
        </p:nvGrpSpPr>
        <p:grpSpPr>
          <a:xfrm rot="5400000">
            <a:off x="9583007" y="233864"/>
            <a:ext cx="1063300" cy="524046"/>
            <a:chOff x="0" y="452558"/>
            <a:chExt cx="914400" cy="524182"/>
          </a:xfrm>
        </p:grpSpPr>
        <p:sp>
          <p:nvSpPr>
            <p:cNvPr id="8" name="圆角矩形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dirty="0">
                <a:latin typeface="宋体" panose="02010600030101010101" pitchFamily="2" charset="-122"/>
              </a:endParaRPr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dirty="0">
                <a:latin typeface="宋体" panose="02010600030101010101" pitchFamily="2" charset="-122"/>
              </a:endParaRPr>
            </a:p>
          </p:txBody>
        </p:sp>
        <p:sp>
          <p:nvSpPr>
            <p:cNvPr id="10" name="同侧圆角矩形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dirty="0">
                <a:latin typeface="宋体" panose="02010600030101010101" pitchFamily="2" charset="-122"/>
              </a:endParaRPr>
            </a:p>
          </p:txBody>
        </p:sp>
      </p:grpSp>
      <p:grpSp>
        <p:nvGrpSpPr>
          <p:cNvPr id="15" name="底图"/>
          <p:cNvGrpSpPr/>
          <p:nvPr/>
        </p:nvGrpSpPr>
        <p:grpSpPr>
          <a:xfrm>
            <a:off x="0" y="5395517"/>
            <a:ext cx="12188825" cy="1462483"/>
            <a:chOff x="0" y="4046638"/>
            <a:chExt cx="9144000" cy="1096862"/>
          </a:xfrm>
        </p:grpSpPr>
        <p:sp>
          <p:nvSpPr>
            <p:cNvPr id="16" name="任意多边形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dirty="0">
                <a:latin typeface="宋体" panose="02010600030101010101" pitchFamily="2" charset="-122"/>
              </a:endParaRPr>
            </a:p>
          </p:txBody>
        </p:sp>
        <p:sp>
          <p:nvSpPr>
            <p:cNvPr id="17" name="矩形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dirty="0">
                <a:latin typeface="宋体" panose="02010600030101010101" pitchFamily="2" charset="-122"/>
              </a:endParaRPr>
            </a:p>
          </p:txBody>
        </p:sp>
      </p:grpSp>
      <p:sp>
        <p:nvSpPr>
          <p:cNvPr id="2" name="垂直标题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 rtlCol="0"/>
          <a:lstStyle/>
          <a:p>
            <a:pPr rtl="0"/>
            <a:r>
              <a:rPr lang="en-US" altLang="zh-CN" noProof="0"/>
              <a:t>Click to edit Master title style</a:t>
            </a:r>
            <a:endParaRPr lang="zh-CN" altLang="en-US" noProof="0" dirty="0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en-US" altLang="zh-CN" noProof="0"/>
              <a:t>Click to edit Master text styles</a:t>
            </a:r>
          </a:p>
          <a:p>
            <a:pPr lvl="1" rtl="0"/>
            <a:r>
              <a:rPr lang="en-US" altLang="zh-CN" noProof="0"/>
              <a:t>Second level</a:t>
            </a:r>
          </a:p>
          <a:p>
            <a:pPr lvl="2" rtl="0"/>
            <a:r>
              <a:rPr lang="en-US" altLang="zh-CN" noProof="0"/>
              <a:t>Third level</a:t>
            </a:r>
          </a:p>
          <a:p>
            <a:pPr lvl="3" rtl="0"/>
            <a:r>
              <a:rPr lang="en-US" altLang="zh-CN" noProof="0"/>
              <a:t>Fourth level</a:t>
            </a:r>
          </a:p>
          <a:p>
            <a:pPr lvl="4" rtl="0"/>
            <a:r>
              <a:rPr lang="en-US" altLang="zh-CN" noProof="0"/>
              <a:t>Fifth level</a:t>
            </a:r>
            <a:endParaRPr lang="zh-CN" altLang="en-US" noProof="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/>
              <a:t>添加页脚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FE2B5A9-0DE1-4158-B503-E8E6C6B8D1C2}" type="datetime2">
              <a:rPr lang="zh-CN" altLang="en-US" smtClean="0"/>
              <a:pPr/>
              <a:t>2021年6月18日</a:t>
            </a:fld>
            <a:endParaRPr lang="zh-CN" altLang="en-US" dirty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altLang="zh-CN" noProof="0"/>
              <a:t>Click to edit Master title style</a:t>
            </a:r>
            <a:endParaRPr lang="zh-CN" altLang="en-US" noProof="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n-US" altLang="zh-CN" noProof="0"/>
              <a:t>Click to edit Master text styles</a:t>
            </a:r>
          </a:p>
          <a:p>
            <a:pPr lvl="1" rtl="0"/>
            <a:r>
              <a:rPr lang="en-US" altLang="zh-CN" noProof="0"/>
              <a:t>Second level</a:t>
            </a:r>
          </a:p>
          <a:p>
            <a:pPr lvl="2" rtl="0"/>
            <a:r>
              <a:rPr lang="en-US" altLang="zh-CN" noProof="0"/>
              <a:t>Third level</a:t>
            </a:r>
          </a:p>
          <a:p>
            <a:pPr lvl="3" rtl="0"/>
            <a:r>
              <a:rPr lang="en-US" altLang="zh-CN" noProof="0"/>
              <a:t>Fourth level</a:t>
            </a:r>
          </a:p>
          <a:p>
            <a:pPr lvl="4" rtl="0"/>
            <a:r>
              <a:rPr lang="en-US" altLang="zh-CN" noProof="0"/>
              <a:t>Fifth level</a:t>
            </a:r>
            <a:endParaRPr lang="zh-CN" altLang="en-US" noProof="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 dirty="0"/>
              <a:t>添加页脚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E79861F-729D-405F-B5DC-6698FACBDCEF}" type="datetime2">
              <a:rPr lang="zh-CN" altLang="en-US" smtClean="0"/>
              <a:pPr/>
              <a:t>2021年6月18日</a:t>
            </a:fld>
            <a:endParaRPr lang="zh-CN" altLang="en-US" dirty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正方形"/>
          <p:cNvGrpSpPr/>
          <p:nvPr/>
        </p:nvGrpSpPr>
        <p:grpSpPr>
          <a:xfrm>
            <a:off x="0" y="3124415"/>
            <a:ext cx="1622332" cy="805061"/>
            <a:chOff x="0" y="2343311"/>
            <a:chExt cx="1217066" cy="603796"/>
          </a:xfrm>
        </p:grpSpPr>
        <p:sp>
          <p:nvSpPr>
            <p:cNvPr id="8" name="圆角矩形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dirty="0">
                <a:latin typeface="宋体" panose="02010600030101010101" pitchFamily="2" charset="-122"/>
              </a:endParaRPr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dirty="0">
                <a:latin typeface="宋体" panose="02010600030101010101" pitchFamily="2" charset="-122"/>
              </a:endParaRPr>
            </a:p>
          </p:txBody>
        </p:sp>
        <p:sp>
          <p:nvSpPr>
            <p:cNvPr id="10" name="同侧圆角矩形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dirty="0">
                <a:latin typeface="宋体" panose="02010600030101010101" pitchFamily="2" charset="-122"/>
              </a:endParaRPr>
            </a:p>
          </p:txBody>
        </p:sp>
      </p:grpSp>
      <p:grpSp>
        <p:nvGrpSpPr>
          <p:cNvPr id="19" name="底图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0" name="任意多边形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dirty="0">
                <a:latin typeface="宋体" panose="02010600030101010101" pitchFamily="2" charset="-122"/>
              </a:endParaRPr>
            </a:p>
          </p:txBody>
        </p:sp>
        <p:sp>
          <p:nvSpPr>
            <p:cNvPr id="21" name="矩形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dirty="0">
                <a:latin typeface="宋体" panose="02010600030101010101" pitchFamily="2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rtlCol="0" anchor="b">
            <a:normAutofit/>
          </a:bodyPr>
          <a:lstStyle>
            <a:lvl1pPr algn="l">
              <a:defRPr sz="6000" b="0" cap="none" baseline="0"/>
            </a:lvl1pPr>
          </a:lstStyle>
          <a:p>
            <a:pPr rtl="0"/>
            <a:r>
              <a:rPr lang="en-US" altLang="zh-CN" noProof="0"/>
              <a:t>Click to edit Master title style</a:t>
            </a:r>
            <a:endParaRPr lang="zh-CN" altLang="en-US" noProof="0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rtlCol="0" anchor="t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 altLang="zh-CN" noProof="0"/>
              <a:t>Click to edit Master text styles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 dirty="0"/>
              <a:t>添加页脚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77CDF89-C99D-402C-92F2-08BE96C865B6}" type="datetime2">
              <a:rPr lang="zh-CN" altLang="en-US" smtClean="0"/>
              <a:pPr/>
              <a:t>2021年6月18日</a:t>
            </a:fld>
            <a:endParaRPr lang="zh-CN" altLang="en-US" dirty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 rtlCol="0"/>
          <a:lstStyle/>
          <a:p>
            <a:pPr rtl="0"/>
            <a:r>
              <a:rPr lang="en-US" altLang="zh-CN" noProof="0"/>
              <a:t>Click to edit Master title style</a:t>
            </a:r>
            <a:endParaRPr lang="zh-CN" altLang="en-US" noProof="0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41412" y="1600200"/>
            <a:ext cx="4875530" cy="45720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n-US" altLang="zh-CN" noProof="0"/>
              <a:t>Click to edit Master text styles</a:t>
            </a:r>
          </a:p>
          <a:p>
            <a:pPr lvl="1" rtl="0"/>
            <a:r>
              <a:rPr lang="en-US" altLang="zh-CN" noProof="0"/>
              <a:t>Second level</a:t>
            </a:r>
          </a:p>
          <a:p>
            <a:pPr lvl="2" rtl="0"/>
            <a:r>
              <a:rPr lang="en-US" altLang="zh-CN" noProof="0"/>
              <a:t>Third level</a:t>
            </a:r>
          </a:p>
          <a:p>
            <a:pPr lvl="3" rtl="0"/>
            <a:r>
              <a:rPr lang="en-US" altLang="zh-CN" noProof="0"/>
              <a:t>Fourth level</a:t>
            </a:r>
          </a:p>
          <a:p>
            <a:pPr lvl="4" rtl="0"/>
            <a:r>
              <a:rPr lang="en-US" altLang="zh-CN" noProof="0"/>
              <a:t>Fifth level</a:t>
            </a:r>
            <a:endParaRPr lang="zh-CN" altLang="en-US" noProof="0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n-US" altLang="zh-CN" noProof="0"/>
              <a:t>Click to edit Master text styles</a:t>
            </a:r>
          </a:p>
          <a:p>
            <a:pPr lvl="1" rtl="0"/>
            <a:r>
              <a:rPr lang="en-US" altLang="zh-CN" noProof="0"/>
              <a:t>Second level</a:t>
            </a:r>
          </a:p>
          <a:p>
            <a:pPr lvl="2" rtl="0"/>
            <a:r>
              <a:rPr lang="en-US" altLang="zh-CN" noProof="0"/>
              <a:t>Third level</a:t>
            </a:r>
          </a:p>
          <a:p>
            <a:pPr lvl="3" rtl="0"/>
            <a:r>
              <a:rPr lang="en-US" altLang="zh-CN" noProof="0"/>
              <a:t>Fourth level</a:t>
            </a:r>
          </a:p>
          <a:p>
            <a:pPr lvl="4" rtl="0"/>
            <a:r>
              <a:rPr lang="en-US" altLang="zh-CN" noProof="0"/>
              <a:t>Fifth level</a:t>
            </a:r>
            <a:endParaRPr lang="zh-CN" altLang="en-US" noProof="0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 dirty="0"/>
              <a:t>添加页脚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1028CD9-F3F7-4AC9-BE77-47B317286E31}" type="datetime2">
              <a:rPr lang="zh-CN" altLang="en-US" smtClean="0"/>
              <a:pPr/>
              <a:t>2021年6月18日</a:t>
            </a:fld>
            <a:endParaRPr lang="zh-CN" altLang="en-US" dirty="0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US" altLang="zh-CN" noProof="0"/>
              <a:t>Click to edit Master title style</a:t>
            </a:r>
            <a:endParaRPr lang="zh-CN" altLang="en-US" noProof="0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41412" y="1524000"/>
            <a:ext cx="4875530" cy="816429"/>
          </a:xfrm>
        </p:spPr>
        <p:txBody>
          <a:bodyPr rtlCol="0" anchor="ctr">
            <a:norm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en-US" altLang="zh-CN" noProof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41412" y="2413000"/>
            <a:ext cx="4875530" cy="3759199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 rtl="0"/>
            <a:r>
              <a:rPr lang="en-US" altLang="zh-CN" noProof="0"/>
              <a:t>Click to edit Master text styles</a:t>
            </a:r>
          </a:p>
          <a:p>
            <a:pPr lvl="1" rtl="0"/>
            <a:r>
              <a:rPr lang="en-US" altLang="zh-CN" noProof="0"/>
              <a:t>Second level</a:t>
            </a:r>
          </a:p>
          <a:p>
            <a:pPr lvl="2" rtl="0"/>
            <a:r>
              <a:rPr lang="en-US" altLang="zh-CN" noProof="0"/>
              <a:t>Third level</a:t>
            </a:r>
          </a:p>
          <a:p>
            <a:pPr lvl="3" rtl="0"/>
            <a:r>
              <a:rPr lang="en-US" altLang="zh-CN" noProof="0"/>
              <a:t>Fourth level</a:t>
            </a:r>
          </a:p>
          <a:p>
            <a:pPr lvl="4" rtl="0"/>
            <a:r>
              <a:rPr lang="en-US" altLang="zh-CN" noProof="0"/>
              <a:t>Fifth level</a:t>
            </a:r>
            <a:endParaRPr lang="zh-CN" altLang="en-US" noProof="0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094412" y="1524000"/>
            <a:ext cx="4875530" cy="816429"/>
          </a:xfrm>
        </p:spPr>
        <p:txBody>
          <a:bodyPr rtlCol="0" anchor="ctr">
            <a:norm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en-US" altLang="zh-CN" noProof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 rtl="0"/>
            <a:r>
              <a:rPr lang="en-US" altLang="zh-CN" noProof="0"/>
              <a:t>Click to edit Master text styles</a:t>
            </a:r>
          </a:p>
          <a:p>
            <a:pPr lvl="1" rtl="0"/>
            <a:r>
              <a:rPr lang="en-US" altLang="zh-CN" noProof="0"/>
              <a:t>Second level</a:t>
            </a:r>
          </a:p>
          <a:p>
            <a:pPr lvl="2" rtl="0"/>
            <a:r>
              <a:rPr lang="en-US" altLang="zh-CN" noProof="0"/>
              <a:t>Third level</a:t>
            </a:r>
          </a:p>
          <a:p>
            <a:pPr lvl="3" rtl="0"/>
            <a:r>
              <a:rPr lang="en-US" altLang="zh-CN" noProof="0"/>
              <a:t>Fourth level</a:t>
            </a:r>
          </a:p>
          <a:p>
            <a:pPr lvl="4" rtl="0"/>
            <a:r>
              <a:rPr lang="en-US" altLang="zh-CN" noProof="0"/>
              <a:t>Fifth level</a:t>
            </a:r>
            <a:endParaRPr lang="zh-CN" altLang="en-US" noProof="0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/>
              <a:t>添加页脚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4A8D71A-7E9C-498C-A8AB-7A98788BDEBD}" type="datetime2">
              <a:rPr lang="zh-CN" altLang="en-US" smtClean="0"/>
              <a:pPr/>
              <a:t>2021年6月18日</a:t>
            </a:fld>
            <a:endParaRPr lang="zh-CN" altLang="en-US" dirty="0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altLang="zh-CN" noProof="0"/>
              <a:t>Click to edit Master title style</a:t>
            </a:r>
            <a:endParaRPr lang="zh-CN" altLang="en-US" noProof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/>
              <a:t>添加页脚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2FBA004-E708-4930-BF05-24778163C927}" type="datetime2">
              <a:rPr lang="zh-CN" altLang="en-US" smtClean="0"/>
              <a:pPr/>
              <a:t>2021年6月18日</a:t>
            </a:fld>
            <a:endParaRPr lang="zh-CN" altLang="en-US" dirty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底图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9" name="任意多边形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dirty="0">
                <a:latin typeface="宋体" panose="02010600030101010101" pitchFamily="2" charset="-122"/>
              </a:endParaRPr>
            </a:p>
          </p:txBody>
        </p:sp>
        <p:sp>
          <p:nvSpPr>
            <p:cNvPr id="10" name="矩形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dirty="0">
                <a:latin typeface="宋体" panose="02010600030101010101" pitchFamily="2" charset="-122"/>
              </a:endParaRPr>
            </a:p>
          </p:txBody>
        </p:sp>
      </p:grp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 dirty="0"/>
              <a:t>添加页脚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1555A9D-004A-4551-84E9-3298E39BC15C}" type="datetime2">
              <a:rPr lang="zh-CN" altLang="en-US" smtClean="0"/>
              <a:pPr/>
              <a:t>2021年6月18日</a:t>
            </a:fld>
            <a:endParaRPr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带题注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>
              <a:defRPr sz="3600" b="0"/>
            </a:lvl1pPr>
          </a:lstStyle>
          <a:p>
            <a:pPr rtl="0"/>
            <a:r>
              <a:rPr lang="en-US" altLang="zh-CN" noProof="0"/>
              <a:t>Click to edit Master title style</a:t>
            </a:r>
            <a:endParaRPr lang="zh-CN" altLang="en-US" noProof="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n-US" altLang="zh-CN" noProof="0"/>
              <a:t>Click to edit Master text styles</a:t>
            </a:r>
          </a:p>
          <a:p>
            <a:pPr lvl="1" rtl="0"/>
            <a:r>
              <a:rPr lang="en-US" altLang="zh-CN" noProof="0"/>
              <a:t>Second level</a:t>
            </a:r>
          </a:p>
          <a:p>
            <a:pPr lvl="2" rtl="0"/>
            <a:r>
              <a:rPr lang="en-US" altLang="zh-CN" noProof="0"/>
              <a:t>Third level</a:t>
            </a:r>
          </a:p>
          <a:p>
            <a:pPr lvl="3" rtl="0"/>
            <a:r>
              <a:rPr lang="en-US" altLang="zh-CN" noProof="0"/>
              <a:t>Fourth level</a:t>
            </a:r>
          </a:p>
          <a:p>
            <a:pPr lvl="4" rtl="0"/>
            <a:r>
              <a:rPr lang="en-US" altLang="zh-CN" noProof="0"/>
              <a:t>Fifth level</a:t>
            </a:r>
            <a:endParaRPr lang="zh-CN" alt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en-US" altLang="zh-CN" noProof="0"/>
              <a:t>Click to edit Master text styles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/>
              <a:t>添加页脚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444E81F-6B8B-4988-85B6-D2CBABCB3861}" type="datetime2">
              <a:rPr lang="zh-CN" altLang="en-US" smtClean="0"/>
              <a:pPr/>
              <a:t>2021年6月18日</a:t>
            </a:fld>
            <a:endParaRPr lang="zh-CN" altLang="en-US" dirty="0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带标题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>
              <a:defRPr sz="3600" b="0"/>
            </a:lvl1pPr>
          </a:lstStyle>
          <a:p>
            <a:pPr rtl="0"/>
            <a:r>
              <a:rPr lang="en-US" altLang="zh-CN" noProof="0"/>
              <a:t>Click to edit Master title style</a:t>
            </a:r>
            <a:endParaRPr lang="zh-CN" altLang="en-US" noProof="0" dirty="0"/>
          </a:p>
        </p:txBody>
      </p:sp>
      <p:sp>
        <p:nvSpPr>
          <p:cNvPr id="3" name="图片占位符 2" descr="为添加图像预留的空占位符。单击占位符，选择要添加的图像。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rtl="0"/>
            <a:r>
              <a:rPr lang="en-US" altLang="zh-CN" noProof="0"/>
              <a:t>Click icon to add picture</a:t>
            </a:r>
            <a:endParaRPr lang="zh-CN" alt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en-US" altLang="zh-CN" noProof="0"/>
              <a:t>Click to edit Master text styles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cn"/>
              <a:t>添加页脚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BBBFFB3-4ECF-4D62-AC14-E38D5E3ED022}" type="datetime2">
              <a:rPr lang="zh-CN" altLang="en-US" smtClean="0"/>
              <a:pPr/>
              <a:t>2021年6月18日</a:t>
            </a:fld>
            <a:endParaRPr lang="zh-CN" altLang="en-US" dirty="0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底图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1" name="任意多边形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8" name="矩形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pSp>
        <p:nvGrpSpPr>
          <p:cNvPr id="7" name="正方形"/>
          <p:cNvGrpSpPr/>
          <p:nvPr/>
        </p:nvGrpSpPr>
        <p:grpSpPr>
          <a:xfrm>
            <a:off x="1" y="800551"/>
            <a:ext cx="1063023" cy="524183"/>
            <a:chOff x="0" y="452558"/>
            <a:chExt cx="914400" cy="524182"/>
          </a:xfrm>
        </p:grpSpPr>
        <p:sp>
          <p:nvSpPr>
            <p:cNvPr id="8" name="圆角矩形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0" name="同侧圆角矩形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r>
              <a:rPr lang="zh-cn"/>
              <a:t>添加页脚</a:t>
            </a:r>
            <a:endParaRPr 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9547913" y="6448425"/>
            <a:ext cx="142203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fld id="{9929EF71-58CC-4635-9BD3-7731980515F1}" type="datetime2">
              <a:rPr lang="zh-CN" altLang="en-US" smtClean="0"/>
              <a:pPr/>
              <a:t>2021年6月18日</a:t>
            </a:fld>
            <a:endParaRPr lang="zh-CN" altLang="en-US" dirty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fld id="{34C99D79-8A4B-4031-B1E0-AF26F8EDF2BC}" type="slidenum">
              <a:rPr lang="en-US" altLang="zh-CN" smtClean="0"/>
              <a:pPr/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800" kern="120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1pPr>
      <a:lvl2pPr marL="755772" indent="-304747" algn="l" defTabSz="1218987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2400" kern="120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2pPr>
      <a:lvl3pPr marL="12067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3pPr>
      <a:lvl4pPr marL="16578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4pPr>
      <a:lvl5pPr marL="21088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5pPr>
      <a:lvl6pPr marL="255987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为了主，我们不吃！</a:t>
            </a:r>
            <a:endParaRPr 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基督徒的禁食观</a:t>
            </a:r>
            <a:endParaRPr 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A4742-F016-4FA3-BD5B-B6BC7955B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马太福音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9:14-17</a:t>
            </a:r>
            <a:endParaRPr lang="zh-CN" altLang="en-US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94D20-2AD2-4518-8CFF-8CF1B2523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那时，约翰的门徒来见耶稣说：“我们和法利赛人常常禁食，你的门徒倒不禁食，这是为什么呢？”耶稣对他们说：“新郎和陪伴之人同在的时候，陪伴之人岂能哀恸呢？但日子将到，新郎要离开他们，那时候他们就要禁食。没有人把新布补在旧衣服上。因为所补上的，反带坏了那衣服，破得就更大了。也没有人把新酒装在旧皮袋里。若是这样，皮袋就裂开，酒漏出来，连皮袋也坏了。惟独把新酒装在新皮袋里，两样就都保全了。”</a:t>
            </a:r>
          </a:p>
        </p:txBody>
      </p:sp>
    </p:spTree>
    <p:extLst>
      <p:ext uri="{BB962C8B-B14F-4D97-AF65-F5344CB8AC3E}">
        <p14:creationId xmlns:p14="http://schemas.microsoft.com/office/powerpoint/2010/main" val="347896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32493-3DA6-49A6-9D88-3524F4F92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旧约的禁食：为罪哀恸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9D4B0-3892-45CA-ADFF-4B6411F9B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1844824"/>
            <a:ext cx="9751060" cy="432737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为犯罪痛悔（珥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2:12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；拿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3:5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；尼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9:1-2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；撒上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7:6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；王上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21:9,21,27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；耶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14:12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；但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9:3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；亚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7:5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8:19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）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为刻苦己心（利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16:29-31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；诗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69:10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35:13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109:24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；赛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58:3-6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）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为死亡哀恸（撒下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1:11-12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12:16,21-23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；士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20:26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；代上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10:12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）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为与神和好（代下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20:1-4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；拉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8:21,23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；尼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1:4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；斯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4:3,16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；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9:31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94501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32493-3DA6-49A6-9D88-3524F4F92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新约的禁食：渴慕基督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9D4B0-3892-45CA-ADFF-4B6411F9B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1844824"/>
            <a:ext cx="9751060" cy="4327376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“新的禁食，基督徒的禁食，是一种对神一切丰盛的饥渴。这饥渴源于耶稣大爱的馨香之气，这饥渴更是因为我们在基督里的福音里品尝了神的美善”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algn="r">
              <a:buNone/>
            </a:pP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——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约翰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.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派博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《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渴慕神</a:t>
            </a:r>
            <a:r>
              <a:rPr lang="en-US" altLang="zh-CN" dirty="0">
                <a:latin typeface="华文新魏" panose="02010800040101010101" pitchFamily="2" charset="-122"/>
                <a:ea typeface="华文新魏" panose="02010800040101010101" pitchFamily="2" charset="-122"/>
              </a:rPr>
              <a:t>》57</a:t>
            </a: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页</a:t>
            </a:r>
          </a:p>
        </p:txBody>
      </p:sp>
    </p:spTree>
    <p:extLst>
      <p:ext uri="{BB962C8B-B14F-4D97-AF65-F5344CB8AC3E}">
        <p14:creationId xmlns:p14="http://schemas.microsoft.com/office/powerpoint/2010/main" val="160886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735F7-84F1-4264-B8E3-B467FFB07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真禁食与假禁食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508AE-36AC-4A2B-912F-974074C19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1412" y="1988840"/>
            <a:ext cx="4875530" cy="4183360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假禁食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为健康而禁食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为好处而禁食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为禁食而禁食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0DF74-1890-46F2-85FA-72CB067B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4412" y="1988840"/>
            <a:ext cx="4875530" cy="4183360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真禁食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渴慕基督。当我们感到在方方面面都很缺乏，我们渴慕他、想念他、盼望他早日归来，这时我们就要禁食。</a:t>
            </a: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endParaRPr lang="en-US" altLang="zh-CN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5341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32493-3DA6-49A6-9D88-3524F4F92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</p:spPr>
        <p:txBody>
          <a:bodyPr anchor="b">
            <a:normAutofit/>
          </a:bodyPr>
          <a:lstStyle/>
          <a:p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一生的禁食</a:t>
            </a:r>
          </a:p>
        </p:txBody>
      </p:sp>
      <p:pic>
        <p:nvPicPr>
          <p:cNvPr id="7" name="Picture 6" descr="飞机在飞行&#10;&#10;Description automatically generated with medium confidence">
            <a:extLst>
              <a:ext uri="{FF2B5EF4-FFF2-40B4-BE49-F238E27FC236}">
                <a16:creationId xmlns:a16="http://schemas.microsoft.com/office/drawing/2014/main" id="{196D8580-D307-4213-85F1-EC3B9BA6EE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6" r="2789" b="2"/>
          <a:stretch/>
        </p:blipFill>
        <p:spPr>
          <a:xfrm>
            <a:off x="4875530" y="1600200"/>
            <a:ext cx="6094413" cy="4572000"/>
          </a:xfrm>
          <a:prstGeom prst="rect">
            <a:avLst/>
          </a:prstGeom>
          <a:noFill/>
        </p:spPr>
      </p:pic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D671F748-6977-498F-835F-89BCF95C22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/>
          <a:lstStyle/>
          <a:p>
            <a:r>
              <a:rPr lang="zh-CN" altLang="en-US" dirty="0">
                <a:latin typeface="华文新魏" panose="02010800040101010101" pitchFamily="2" charset="-122"/>
                <a:ea typeface="华文新魏" panose="02010800040101010101" pitchFamily="2" charset="-122"/>
              </a:rPr>
              <a:t>主耶稣呼召我们效法祂的样式，活出禁食的一生。因着爱神爱人如己、因着传扬福音的缘故，禁戒你的肉体需要。这才是真正的禁食。</a:t>
            </a:r>
            <a:endParaRPr lang="en-US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869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烹饪 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4351791_TF02787942" id="{D80CE222-1FF1-4486-A4C6-3285DDE45FDA}" vid="{55D2B6C2-D86B-46BB-B806-2E73820C652F}"/>
    </a:ext>
  </a:extLst>
</a:theme>
</file>

<file path=ppt/theme/theme2.xml><?xml version="1.0" encoding="utf-8"?>
<a:theme xmlns:a="http://schemas.openxmlformats.org/drawingml/2006/main" name="办公室主题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700CCB-20BA-4760-AB9F-AC3B63ED32E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新鲜食品演示文稿（宽屏）</Template>
  <TotalTime>27</TotalTime>
  <Words>418</Words>
  <Application>Microsoft Office PowerPoint</Application>
  <PresentationFormat>Custom</PresentationFormat>
  <Paragraphs>22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华文新魏</vt:lpstr>
      <vt:lpstr>宋体</vt:lpstr>
      <vt:lpstr>Arial</vt:lpstr>
      <vt:lpstr>烹饪 16x9</vt:lpstr>
      <vt:lpstr>为了主，我们不吃！</vt:lpstr>
      <vt:lpstr>马太福音9:14-17</vt:lpstr>
      <vt:lpstr>旧约的禁食：为罪哀恸</vt:lpstr>
      <vt:lpstr>新约的禁食：渴慕基督</vt:lpstr>
      <vt:lpstr>真禁食与假禁食</vt:lpstr>
      <vt:lpstr>一生的禁食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为了主，我们不吃！</dc:title>
  <dc:creator>X Jeremy</dc:creator>
  <cp:lastModifiedBy>X Jeremy</cp:lastModifiedBy>
  <cp:revision>5</cp:revision>
  <dcterms:created xsi:type="dcterms:W3CDTF">2021-06-18T01:19:10Z</dcterms:created>
  <dcterms:modified xsi:type="dcterms:W3CDTF">2021-06-18T01:49:09Z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