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70885-DA6E-4044-8749-7F4DCF8194AE}" v="23" dt="2020-03-03T13:43:1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43:12.911" v="63"/>
      <pc:docMkLst>
        <pc:docMk/>
      </pc:docMkLst>
      <pc:sldChg chg="addSp delSp modSp modTransition setBg delAnim">
        <pc:chgData name="X Jeremy" userId="7f7dfa19bb4c4406" providerId="LiveId" clId="{DC770885-DA6E-4044-8749-7F4DCF8194AE}" dt="2020-03-03T13:43:12.911" v="63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">
        <pc:chgData name="X Jeremy" userId="7f7dfa19bb4c4406" providerId="LiveId" clId="{DC770885-DA6E-4044-8749-7F4DCF8194AE}" dt="2020-03-03T13:36:21.911" v="55" actId="931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">
        <pc:chgData name="X Jeremy" userId="7f7dfa19bb4c4406" providerId="LiveId" clId="{DC770885-DA6E-4044-8749-7F4DCF8194AE}" dt="2020-03-03T13:36:31.726" v="57" actId="27614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">
        <pc:chgData name="X Jeremy" userId="7f7dfa19bb4c4406" providerId="LiveId" clId="{DC770885-DA6E-4044-8749-7F4DCF8194AE}" dt="2020-03-03T13:36:33.751" v="58" actId="931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">
        <pc:chgData name="X Jeremy" userId="7f7dfa19bb4c4406" providerId="LiveId" clId="{DC770885-DA6E-4044-8749-7F4DCF8194AE}" dt="2020-03-03T13:36:49.399" v="61" actId="962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7A8276CE-A3CD-4602-8F3C-CB5D97433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我深信在那各各他山顶-伴奏">
            <a:hlinkClick r:id="" action="ppaction://media"/>
            <a:extLst>
              <a:ext uri="{FF2B5EF4-FFF2-40B4-BE49-F238E27FC236}">
                <a16:creationId xmlns:a16="http://schemas.microsoft.com/office/drawing/2014/main" id="{B8A663A3-77E5-4291-BC66-9C330CCEE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03">
        <p:fade/>
      </p:transition>
    </mc:Choice>
    <mc:Fallback xmlns="">
      <p:transition spd="med" advTm="13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48F91-5DEA-4C97-97DB-0506FAB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67">
        <p:fade/>
      </p:transition>
    </mc:Choice>
    <mc:Fallback xmlns="">
      <p:transition spd="med" advTm="3196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5DAA0-269D-4697-8122-14639C4AC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29">
        <p:fade/>
      </p:transition>
    </mc:Choice>
    <mc:Fallback xmlns="">
      <p:transition spd="med" advTm="3012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7F80DB67-67BB-45B2-B95C-7EE5D407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53">
        <p:fade/>
      </p:transition>
    </mc:Choice>
    <mc:Fallback xmlns="">
      <p:transition spd="med" advTm="302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 with medium confidence">
            <a:extLst>
              <a:ext uri="{FF2B5EF4-FFF2-40B4-BE49-F238E27FC236}">
                <a16:creationId xmlns:a16="http://schemas.microsoft.com/office/drawing/2014/main" id="{3FCB4495-086C-49C1-831C-E910CA46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96">
        <p:fade/>
      </p:transition>
    </mc:Choice>
    <mc:Fallback xmlns="">
      <p:transition spd="med" advTm="3019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9674F-61A7-44FB-BF75-4D6DB7D8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446">
        <p:fade/>
      </p:transition>
    </mc:Choice>
    <mc:Fallback xmlns="">
      <p:transition spd="med" advTm="3044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手机屏幕的截图&#10;&#10;Description automatically generated with medium confidence">
            <a:extLst>
              <a:ext uri="{FF2B5EF4-FFF2-40B4-BE49-F238E27FC236}">
                <a16:creationId xmlns:a16="http://schemas.microsoft.com/office/drawing/2014/main" id="{E69340D5-11B4-4E4A-B998-1405EEF7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642">
        <p:fade/>
      </p:transition>
    </mc:Choice>
    <mc:Fallback xmlns="">
      <p:transition spd="med" advTm="58642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115</cp:revision>
  <dcterms:created xsi:type="dcterms:W3CDTF">2017-01-03T08:36:06Z</dcterms:created>
  <dcterms:modified xsi:type="dcterms:W3CDTF">2021-04-01T10:56:12Z</dcterms:modified>
</cp:coreProperties>
</file>