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, 信件&#10;&#10;Description automatically generated">
            <a:extLst>
              <a:ext uri="{FF2B5EF4-FFF2-40B4-BE49-F238E27FC236}">
                <a16:creationId xmlns:a16="http://schemas.microsoft.com/office/drawing/2014/main" id="{C6772734-019C-4619-B972-B53FF6719D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日历&#10;&#10;Description automatically generated">
            <a:extLst>
              <a:ext uri="{FF2B5EF4-FFF2-40B4-BE49-F238E27FC236}">
                <a16:creationId xmlns:a16="http://schemas.microsoft.com/office/drawing/2014/main" id="{EAE7E2F2-3E5E-42ED-A5C9-026446544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BA622E2A-9842-4480-8C28-6CCA47DF0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日历&#10;&#10;Description automatically generated">
            <a:extLst>
              <a:ext uri="{FF2B5EF4-FFF2-40B4-BE49-F238E27FC236}">
                <a16:creationId xmlns:a16="http://schemas.microsoft.com/office/drawing/2014/main" id="{523D2654-00AD-4177-8786-3C5FF45216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D3BEEB92-2808-41D8-A70A-933B61C3A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2021-03-09T16:43:13Z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