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文本, 信件&#10;&#10;Description automatically generated">
            <a:extLst>
              <a:ext uri="{FF2B5EF4-FFF2-40B4-BE49-F238E27FC236}">
                <a16:creationId xmlns:a16="http://schemas.microsoft.com/office/drawing/2014/main" id="{C58764D8-38C2-45A6-80F6-0ECA4F2EA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领我到骷髅地-伴奏">
            <a:hlinkClick r:id="" action="ppaction://media"/>
            <a:extLst>
              <a:ext uri="{FF2B5EF4-FFF2-40B4-BE49-F238E27FC236}">
                <a16:creationId xmlns:a16="http://schemas.microsoft.com/office/drawing/2014/main" id="{3CCBD3EB-CE3E-4262-B39A-19819010AF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50">
        <p:fade/>
      </p:transition>
    </mc:Choice>
    <mc:Fallback xmlns="">
      <p:transition spd="med" advTm="98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6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日历&#10;&#10;Description automatically generated">
            <a:extLst>
              <a:ext uri="{FF2B5EF4-FFF2-40B4-BE49-F238E27FC236}">
                <a16:creationId xmlns:a16="http://schemas.microsoft.com/office/drawing/2014/main" id="{E27A16E3-D2FD-4427-8F19-80F9D6182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27">
        <p:fade/>
      </p:transition>
    </mc:Choice>
    <mc:Fallback xmlns="">
      <p:transition spd="med" advTm="4472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B78B753B-9FF8-43C4-87B0-06CAD3D740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645">
        <p:fade/>
      </p:transition>
    </mc:Choice>
    <mc:Fallback xmlns="">
      <p:transition spd="med" advTm="4264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日历&#10;&#10;Description automatically generated">
            <a:extLst>
              <a:ext uri="{FF2B5EF4-FFF2-40B4-BE49-F238E27FC236}">
                <a16:creationId xmlns:a16="http://schemas.microsoft.com/office/drawing/2014/main" id="{06EFD5AA-1A47-46AF-A886-B1C84E3E3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081">
        <p:fade/>
      </p:transition>
    </mc:Choice>
    <mc:Fallback xmlns="">
      <p:transition spd="med" advTm="4308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FD9217EF-71A8-4EB6-A67F-15AD3C17DB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870">
        <p:fade/>
      </p:transition>
    </mc:Choice>
    <mc:Fallback xmlns="">
      <p:transition spd="med" advTm="5987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132</cp:revision>
  <dcterms:created xsi:type="dcterms:W3CDTF">2017-01-03T08:36:00Z</dcterms:created>
  <dcterms:modified xsi:type="dcterms:W3CDTF">2021-03-09T16:42:11Z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