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文本, 信件&#10;&#10;Description automatically generated">
            <a:extLst>
              <a:ext uri="{FF2B5EF4-FFF2-40B4-BE49-F238E27FC236}">
                <a16:creationId xmlns:a16="http://schemas.microsoft.com/office/drawing/2014/main" id="{C58764D8-38C2-45A6-80F6-0ECA4F2E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领我到骷髅地-大米">
            <a:hlinkClick r:id="" action="ppaction://media"/>
            <a:extLst>
              <a:ext uri="{FF2B5EF4-FFF2-40B4-BE49-F238E27FC236}">
                <a16:creationId xmlns:a16="http://schemas.microsoft.com/office/drawing/2014/main" id="{EC18F965-32F6-4F59-B721-16A14A3EC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50">
        <p:fade/>
      </p:transition>
    </mc:Choice>
    <mc:Fallback xmlns="">
      <p:transition spd="med" advTm="9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E27A16E3-D2FD-4427-8F19-80F9D6182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27">
        <p:fade/>
      </p:transition>
    </mc:Choice>
    <mc:Fallback xmlns="">
      <p:transition spd="med" advTm="447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78B753B-9FF8-43C4-87B0-06CAD3D74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645">
        <p:fade/>
      </p:transition>
    </mc:Choice>
    <mc:Fallback xmlns="">
      <p:transition spd="med" advTm="4264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06EFD5AA-1A47-46AF-A886-B1C84E3E3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81">
        <p:fade/>
      </p:transition>
    </mc:Choice>
    <mc:Fallback xmlns="">
      <p:transition spd="med" advTm="4308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FD9217EF-71A8-4EB6-A67F-15AD3C17D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870">
        <p:fade/>
      </p:transition>
    </mc:Choice>
    <mc:Fallback xmlns="">
      <p:transition spd="med" advTm="5987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2021-03-09T16:53:10Z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