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5E20FC08-D519-44F0-A460-8834D13C8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BF6F6EAB-B3F2-4868-81A3-D89A18B3B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EC3AF2DD-20DA-4AF7-B6F3-3C553963A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3E70B8F6-4DFC-4987-AFE5-44763AA61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55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5" name="Picture 4" descr="形状, 箭头&#10;&#10;Description automatically generated">
            <a:extLst>
              <a:ext uri="{FF2B5EF4-FFF2-40B4-BE49-F238E27FC236}">
                <a16:creationId xmlns:a16="http://schemas.microsoft.com/office/drawing/2014/main" id="{B9A427AE-4FEE-4670-A0CC-6CEE9E2ED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130</cp:revision>
  <dcterms:created xsi:type="dcterms:W3CDTF">2017-01-03T08:36:00Z</dcterms:created>
  <dcterms:modified xsi:type="dcterms:W3CDTF">2021-03-16T03:43:11Z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