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5E20FC08-D519-44F0-A460-8834D13C8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赞美全能神-伴奏">
            <a:hlinkClick r:id="" action="ppaction://media"/>
            <a:extLst>
              <a:ext uri="{FF2B5EF4-FFF2-40B4-BE49-F238E27FC236}">
                <a16:creationId xmlns:a16="http://schemas.microsoft.com/office/drawing/2014/main" id="{7642A2AB-8EFD-446E-8E67-3102593D7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66">
        <p:fade/>
      </p:transition>
    </mc:Choice>
    <mc:Fallback xmlns="">
      <p:transition spd="med" advTm="6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A50551ED-B8B2-467D-AB58-4CC61B085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20">
        <p:fade/>
      </p:transition>
    </mc:Choice>
    <mc:Fallback xmlns="">
      <p:transition spd="med" advTm="298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48BD5069-2AF1-4046-A3D4-81937190D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27">
        <p:fade/>
      </p:transition>
    </mc:Choice>
    <mc:Fallback xmlns="">
      <p:transition spd="med" advTm="301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2E9D64D1-9390-46F7-8207-7FE673C6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7">
        <p:fade/>
      </p:transition>
    </mc:Choice>
    <mc:Fallback xmlns="">
      <p:transition spd="med" advTm="3000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9B3370F4-FCC6-4D06-A0BD-608825B79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344">
        <p:fade/>
      </p:transition>
    </mc:Choice>
    <mc:Fallback xmlns="">
      <p:transition spd="med" advTm="5134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2021-03-16T03:44:05Z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