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5E20FC08-D519-44F0-A460-8834D13C82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赞美全能神-大米">
            <a:hlinkClick r:id="" action="ppaction://media"/>
            <a:extLst>
              <a:ext uri="{FF2B5EF4-FFF2-40B4-BE49-F238E27FC236}">
                <a16:creationId xmlns:a16="http://schemas.microsoft.com/office/drawing/2014/main" id="{2B248C7C-6DD8-40A2-8FEC-071406A6A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66">
        <p:fade/>
      </p:transition>
    </mc:Choice>
    <mc:Fallback xmlns="">
      <p:transition spd="med" advTm="64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07FA3523-4BA2-42F7-A0B7-D5D173068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820">
        <p:fade/>
      </p:transition>
    </mc:Choice>
    <mc:Fallback xmlns="">
      <p:transition spd="med" advTm="2982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B343BB98-13FF-4B1A-BAFE-87C8DE3A3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127">
        <p:fade/>
      </p:transition>
    </mc:Choice>
    <mc:Fallback xmlns="">
      <p:transition spd="med" advTm="3012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D2893088-A7AB-4CC9-8A67-E42E2B7C7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7">
        <p:fade/>
      </p:transition>
    </mc:Choice>
    <mc:Fallback xmlns="">
      <p:transition spd="med" advTm="3000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08EF766E-8AF7-4D8B-B41D-2E7D1D2D4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344">
        <p:fade/>
      </p:transition>
    </mc:Choice>
    <mc:Fallback xmlns="">
      <p:transition spd="med" advTm="5134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134</cp:revision>
  <dcterms:created xsi:type="dcterms:W3CDTF">2017-01-03T08:36:00Z</dcterms:created>
  <dcterms:modified xsi:type="dcterms:W3CDTF">2021-03-16T03:44:57Z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