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2021/2/18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文本&#10;&#10;Description automatically generated">
            <a:extLst>
              <a:ext uri="{FF2B5EF4-FFF2-40B4-BE49-F238E27FC236}">
                <a16:creationId xmlns:a16="http://schemas.microsoft.com/office/drawing/2014/main" id="{275280FB-278A-40AD-806B-A221330315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167154-4638-498D-9904-DCD285DD24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40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图片包含 箭头&#10;&#10;Description automatically generated">
            <a:extLst>
              <a:ext uri="{FF2B5EF4-FFF2-40B4-BE49-F238E27FC236}">
                <a16:creationId xmlns:a16="http://schemas.microsoft.com/office/drawing/2014/main" id="{1C19519B-1F93-473C-B535-ACD1276096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337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774FEA-8C11-47BC-8464-E364AA40827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122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图片包含 形状&#10;&#10;Description automatically generated">
            <a:extLst>
              <a:ext uri="{FF2B5EF4-FFF2-40B4-BE49-F238E27FC236}">
                <a16:creationId xmlns:a16="http://schemas.microsoft.com/office/drawing/2014/main" id="{C2D8EBF7-5E05-49A5-B7BA-F9F4185904B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796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2021-02-18T15:41:36Z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