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275280FB-278A-40AD-806B-A22133031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荣耀是主圣名-伴奏">
            <a:hlinkClick r:id="" action="ppaction://media"/>
            <a:extLst>
              <a:ext uri="{FF2B5EF4-FFF2-40B4-BE49-F238E27FC236}">
                <a16:creationId xmlns:a16="http://schemas.microsoft.com/office/drawing/2014/main" id="{9F2996F4-67EB-4080-9954-5A2EE6B30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63">
        <p:fade/>
      </p:transition>
    </mc:Choice>
    <mc:Fallback>
      <p:transition spd="med" advTm="14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67154-4638-498D-9904-DCD285DD2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889">
        <p:fade/>
      </p:transition>
    </mc:Choice>
    <mc:Fallback>
      <p:transition spd="med" advTm="4888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1C19519B-1F93-473C-B535-ACD127609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3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580">
        <p:fade/>
      </p:transition>
    </mc:Choice>
    <mc:Fallback>
      <p:transition spd="med" advTm="485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74FEA-8C11-47BC-8464-E364AA408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2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085">
        <p:fade/>
      </p:transition>
    </mc:Choice>
    <mc:Fallback>
      <p:transition spd="med" advTm="4808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形状&#10;&#10;Description automatically generated">
            <a:extLst>
              <a:ext uri="{FF2B5EF4-FFF2-40B4-BE49-F238E27FC236}">
                <a16:creationId xmlns:a16="http://schemas.microsoft.com/office/drawing/2014/main" id="{C2D8EBF7-5E05-49A5-B7BA-F9F418590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9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709">
        <p:fade/>
      </p:transition>
    </mc:Choice>
    <mc:Fallback>
      <p:transition spd="med" advTm="5370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133</cp:revision>
  <dcterms:created xsi:type="dcterms:W3CDTF">2017-01-03T08:36:00Z</dcterms:created>
  <dcterms:modified xsi:type="dcterms:W3CDTF">2021-02-18T15:46:26Z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