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B3A55B-09B7-4B38-9417-6D418D4D5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0C5CAADC-1362-4060-A2FC-EFA67EEE9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C6CAA9D6-A588-4EAA-A188-B512477F0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76F0-2C6F-4ED6-8DB0-EC85E7C8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8A866502-9078-4E42-8DA3-AC19F621A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2021-02-18T16:22:59Z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