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文本&#10;&#10;Description automatically generated">
            <a:extLst>
              <a:ext uri="{FF2B5EF4-FFF2-40B4-BE49-F238E27FC236}">
                <a16:creationId xmlns:a16="http://schemas.microsoft.com/office/drawing/2014/main" id="{F4B3A55B-09B7-4B38-9417-6D418D4D5F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耶稣领我-伴奏">
            <a:hlinkClick r:id="" action="ppaction://media"/>
            <a:extLst>
              <a:ext uri="{FF2B5EF4-FFF2-40B4-BE49-F238E27FC236}">
                <a16:creationId xmlns:a16="http://schemas.microsoft.com/office/drawing/2014/main" id="{0100E0C7-F82D-4D02-AD0F-A881C7FCB2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2442">
        <p:fade/>
      </p:transition>
    </mc:Choice>
    <mc:Fallback>
      <p:transition spd="med" advTm="124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文本&#10;&#10;Description automatically generated">
            <a:extLst>
              <a:ext uri="{FF2B5EF4-FFF2-40B4-BE49-F238E27FC236}">
                <a16:creationId xmlns:a16="http://schemas.microsoft.com/office/drawing/2014/main" id="{0C5CAADC-1362-4060-A2FC-EFA67EEE9F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357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8989">
        <p:fade/>
      </p:transition>
    </mc:Choice>
    <mc:Fallback>
      <p:transition spd="med" advTm="48989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日历&#10;&#10;Description automatically generated">
            <a:extLst>
              <a:ext uri="{FF2B5EF4-FFF2-40B4-BE49-F238E27FC236}">
                <a16:creationId xmlns:a16="http://schemas.microsoft.com/office/drawing/2014/main" id="{C6CAA9D6-A588-4EAA-A188-B512477F0F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32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9198">
        <p:fade/>
      </p:transition>
    </mc:Choice>
    <mc:Fallback>
      <p:transition spd="med" advTm="49198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EC76F0-2C6F-4ED6-8DB0-EC85E7C823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94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9651">
        <p:fade/>
      </p:transition>
    </mc:Choice>
    <mc:Fallback>
      <p:transition spd="med" advTm="49651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日历&#10;&#10;Description automatically generated">
            <a:extLst>
              <a:ext uri="{FF2B5EF4-FFF2-40B4-BE49-F238E27FC236}">
                <a16:creationId xmlns:a16="http://schemas.microsoft.com/office/drawing/2014/main" id="{8A866502-9078-4E42-8DA3-AC19F621AE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92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4491">
        <p:fade/>
      </p:transition>
    </mc:Choice>
    <mc:Fallback>
      <p:transition spd="med" advTm="54491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132</cp:revision>
  <dcterms:created xsi:type="dcterms:W3CDTF">2017-01-03T08:36:00Z</dcterms:created>
  <dcterms:modified xsi:type="dcterms:W3CDTF">2021-02-18T16:36:23Z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