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F4B3A55B-09B7-4B38-9417-6D418D4D5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耶稣领我-大米">
            <a:hlinkClick r:id="" action="ppaction://media"/>
            <a:extLst>
              <a:ext uri="{FF2B5EF4-FFF2-40B4-BE49-F238E27FC236}">
                <a16:creationId xmlns:a16="http://schemas.microsoft.com/office/drawing/2014/main" id="{47A5A601-A8DE-4EB7-9510-E68B978E5E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442">
        <p:fade/>
      </p:transition>
    </mc:Choice>
    <mc:Fallback xmlns="">
      <p:transition spd="med" advTm="124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0C5CAADC-1362-4060-A2FC-EFA67EEE9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989">
        <p:fade/>
      </p:transition>
    </mc:Choice>
    <mc:Fallback xmlns="">
      <p:transition spd="med" advTm="4898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日历&#10;&#10;Description automatically generated">
            <a:extLst>
              <a:ext uri="{FF2B5EF4-FFF2-40B4-BE49-F238E27FC236}">
                <a16:creationId xmlns:a16="http://schemas.microsoft.com/office/drawing/2014/main" id="{C6CAA9D6-A588-4EAA-A188-B512477F0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198">
        <p:fade/>
      </p:transition>
    </mc:Choice>
    <mc:Fallback xmlns="">
      <p:transition spd="med" advTm="4919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EC76F0-2C6F-4ED6-8DB0-EC85E7C82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651">
        <p:fade/>
      </p:transition>
    </mc:Choice>
    <mc:Fallback xmlns="">
      <p:transition spd="med" advTm="4965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日历&#10;&#10;Description automatically generated">
            <a:extLst>
              <a:ext uri="{FF2B5EF4-FFF2-40B4-BE49-F238E27FC236}">
                <a16:creationId xmlns:a16="http://schemas.microsoft.com/office/drawing/2014/main" id="{8A866502-9078-4E42-8DA3-AC19F621A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9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491">
        <p:fade/>
      </p:transition>
    </mc:Choice>
    <mc:Fallback xmlns="">
      <p:transition spd="med" advTm="5449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133</cp:revision>
  <dcterms:created xsi:type="dcterms:W3CDTF">2017-01-03T08:36:00Z</dcterms:created>
  <dcterms:modified xsi:type="dcterms:W3CDTF">2021-03-16T05:04:27Z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