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C95231-4B11-4547-88E7-04DA63123B07}" v="45" dt="2020-03-01T14:51:35.648"/>
    <p1510:client id="{15194C56-96BA-488E-925A-1FEA8EC27D86}" v="9" dt="2020-03-01T14:54:45.7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11C95231-4B11-4547-88E7-04DA63123B07}"/>
    <pc:docChg chg="undo custSel addSld delSld modSld">
      <pc:chgData name="X Jeremy" userId="7f7dfa19bb4c4406" providerId="LiveId" clId="{11C95231-4B11-4547-88E7-04DA63123B07}" dt="2020-03-01T14:51:36.885" v="529" actId="20577"/>
      <pc:docMkLst>
        <pc:docMk/>
      </pc:docMkLst>
      <pc:sldChg chg="modSp">
        <pc:chgData name="X Jeremy" userId="7f7dfa19bb4c4406" providerId="LiveId" clId="{11C95231-4B11-4547-88E7-04DA63123B07}" dt="2020-03-01T14:32:55.691" v="73" actId="20577"/>
        <pc:sldMkLst>
          <pc:docMk/>
          <pc:sldMk cId="0" sldId="267"/>
        </pc:sldMkLst>
        <pc:spChg chg="mod">
          <ac:chgData name="X Jeremy" userId="7f7dfa19bb4c4406" providerId="LiveId" clId="{11C95231-4B11-4547-88E7-04DA63123B07}" dt="2020-03-01T14:32:55.691" v="7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delSp modSp">
        <pc:chgData name="X Jeremy" userId="7f7dfa19bb4c4406" providerId="LiveId" clId="{11C95231-4B11-4547-88E7-04DA63123B07}" dt="2020-03-01T14:47:07.866" v="480" actId="1038"/>
        <pc:sldMkLst>
          <pc:docMk/>
          <pc:sldMk cId="2642496940" sldId="275"/>
        </pc:sldMkLst>
        <pc:spChg chg="mod">
          <ac:chgData name="X Jeremy" userId="7f7dfa19bb4c4406" providerId="LiveId" clId="{11C95231-4B11-4547-88E7-04DA63123B07}" dt="2020-03-01T14:33:23.025" v="102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11C95231-4B11-4547-88E7-04DA63123B07}" dt="2020-03-01T14:46:32.966" v="457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11C95231-4B11-4547-88E7-04DA63123B07}" dt="2020-03-01T14:40:01.913" v="267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11C95231-4B11-4547-88E7-04DA63123B07}" dt="2020-03-01T14:33:56.049" v="112" actId="20577"/>
          <ac:spMkLst>
            <pc:docMk/>
            <pc:sldMk cId="2642496940" sldId="275"/>
            <ac:spMk id="5" creationId="{00000000-0000-0000-0000-000000000000}"/>
          </ac:spMkLst>
        </pc:spChg>
        <pc:spChg chg="del">
          <ac:chgData name="X Jeremy" userId="7f7dfa19bb4c4406" providerId="LiveId" clId="{11C95231-4B11-4547-88E7-04DA63123B07}" dt="2020-03-01T14:33:59.663" v="113" actId="478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11C95231-4B11-4547-88E7-04DA63123B07}" dt="2020-03-01T14:47:07.866" v="480" actId="103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11C95231-4B11-4547-88E7-04DA63123B07}" dt="2020-03-01T14:46:14.097" v="42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11C95231-4B11-4547-88E7-04DA63123B07}" dt="2020-03-01T14:46:15.368" v="429" actId="478"/>
          <ac:spMkLst>
            <pc:docMk/>
            <pc:sldMk cId="2642496940" sldId="275"/>
            <ac:spMk id="13" creationId="{3A802A25-DE0B-43C4-B024-B2EABE4D75E6}"/>
          </ac:spMkLst>
        </pc:spChg>
        <pc:spChg chg="del">
          <ac:chgData name="X Jeremy" userId="7f7dfa19bb4c4406" providerId="LiveId" clId="{11C95231-4B11-4547-88E7-04DA63123B07}" dt="2020-03-01T14:39:55.775" v="264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11C95231-4B11-4547-88E7-04DA63123B07}" dt="2020-03-01T14:33:51.515" v="110" actId="2057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11C95231-4B11-4547-88E7-04DA63123B07}" dt="2020-03-01T14:39:57.276" v="265" actId="478"/>
          <ac:spMkLst>
            <pc:docMk/>
            <pc:sldMk cId="2642496940" sldId="275"/>
            <ac:spMk id="16" creationId="{8C752700-13EF-493D-80A3-C48B4C2A3424}"/>
          </ac:spMkLst>
        </pc:spChg>
        <pc:spChg chg="del">
          <ac:chgData name="X Jeremy" userId="7f7dfa19bb4c4406" providerId="LiveId" clId="{11C95231-4B11-4547-88E7-04DA63123B07}" dt="2020-03-01T14:39:54.530" v="263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11C95231-4B11-4547-88E7-04DA63123B07}" dt="2020-03-01T14:39:58.655" v="266" actId="478"/>
          <ac:spMkLst>
            <pc:docMk/>
            <pc:sldMk cId="2642496940" sldId="275"/>
            <ac:spMk id="18" creationId="{BFE3AFE7-8038-4D11-B943-242C9C5BEAB0}"/>
          </ac:spMkLst>
        </pc:spChg>
        <pc:spChg chg="add mod">
          <ac:chgData name="X Jeremy" userId="7f7dfa19bb4c4406" providerId="LiveId" clId="{11C95231-4B11-4547-88E7-04DA63123B07}" dt="2020-03-01T14:47:07.866" v="480" actId="1038"/>
          <ac:spMkLst>
            <pc:docMk/>
            <pc:sldMk cId="2642496940" sldId="275"/>
            <ac:spMk id="20" creationId="{4DF73D37-FB13-4136-A51D-4D2FA4FEF0AD}"/>
          </ac:spMkLst>
        </pc:spChg>
      </pc:sldChg>
      <pc:sldChg chg="modSp add">
        <pc:chgData name="X Jeremy" userId="7f7dfa19bb4c4406" providerId="LiveId" clId="{11C95231-4B11-4547-88E7-04DA63123B07}" dt="2020-03-01T14:48:45.214" v="497" actId="20577"/>
        <pc:sldMkLst>
          <pc:docMk/>
          <pc:sldMk cId="1495995577" sldId="276"/>
        </pc:sldMkLst>
        <pc:spChg chg="mod">
          <ac:chgData name="X Jeremy" userId="7f7dfa19bb4c4406" providerId="LiveId" clId="{11C95231-4B11-4547-88E7-04DA63123B07}" dt="2020-03-01T14:48:33.019" v="493" actId="20577"/>
          <ac:spMkLst>
            <pc:docMk/>
            <pc:sldMk cId="1495995577" sldId="276"/>
            <ac:spMk id="3" creationId="{00000000-0000-0000-0000-000000000000}"/>
          </ac:spMkLst>
        </pc:spChg>
        <pc:spChg chg="mod">
          <ac:chgData name="X Jeremy" userId="7f7dfa19bb4c4406" providerId="LiveId" clId="{11C95231-4B11-4547-88E7-04DA63123B07}" dt="2020-03-01T14:48:45.214" v="497" actId="20577"/>
          <ac:spMkLst>
            <pc:docMk/>
            <pc:sldMk cId="1495995577" sldId="276"/>
            <ac:spMk id="5" creationId="{00000000-0000-0000-0000-000000000000}"/>
          </ac:spMkLst>
        </pc:spChg>
        <pc:spChg chg="mod">
          <ac:chgData name="X Jeremy" userId="7f7dfa19bb4c4406" providerId="LiveId" clId="{11C95231-4B11-4547-88E7-04DA63123B07}" dt="2020-03-01T14:48:41.468" v="495" actId="20577"/>
          <ac:spMkLst>
            <pc:docMk/>
            <pc:sldMk cId="1495995577" sldId="276"/>
            <ac:spMk id="9" creationId="{A2FA783B-3A06-46C6-B929-51B2E2064045}"/>
          </ac:spMkLst>
        </pc:spChg>
      </pc:sldChg>
      <pc:sldChg chg="del">
        <pc:chgData name="X Jeremy" userId="7f7dfa19bb4c4406" providerId="LiveId" clId="{11C95231-4B11-4547-88E7-04DA63123B07}" dt="2020-03-01T14:47:32.904" v="481" actId="47"/>
        <pc:sldMkLst>
          <pc:docMk/>
          <pc:sldMk cId="3034677651" sldId="276"/>
        </pc:sldMkLst>
      </pc:sldChg>
      <pc:sldChg chg="del">
        <pc:chgData name="X Jeremy" userId="7f7dfa19bb4c4406" providerId="LiveId" clId="{11C95231-4B11-4547-88E7-04DA63123B07}" dt="2020-03-01T14:47:32.904" v="481" actId="47"/>
        <pc:sldMkLst>
          <pc:docMk/>
          <pc:sldMk cId="7195249" sldId="277"/>
        </pc:sldMkLst>
      </pc:sldChg>
      <pc:sldChg chg="modSp add">
        <pc:chgData name="X Jeremy" userId="7f7dfa19bb4c4406" providerId="LiveId" clId="{11C95231-4B11-4547-88E7-04DA63123B07}" dt="2020-03-01T14:50:32.467" v="513" actId="20577"/>
        <pc:sldMkLst>
          <pc:docMk/>
          <pc:sldMk cId="2805173721" sldId="277"/>
        </pc:sldMkLst>
        <pc:spChg chg="mod">
          <ac:chgData name="X Jeremy" userId="7f7dfa19bb4c4406" providerId="LiveId" clId="{11C95231-4B11-4547-88E7-04DA63123B07}" dt="2020-03-01T14:50:32.467" v="513" actId="20577"/>
          <ac:spMkLst>
            <pc:docMk/>
            <pc:sldMk cId="2805173721" sldId="277"/>
            <ac:spMk id="3" creationId="{00000000-0000-0000-0000-000000000000}"/>
          </ac:spMkLst>
        </pc:spChg>
        <pc:spChg chg="mod">
          <ac:chgData name="X Jeremy" userId="7f7dfa19bb4c4406" providerId="LiveId" clId="{11C95231-4B11-4547-88E7-04DA63123B07}" dt="2020-03-01T14:49:31.457" v="502" actId="20577"/>
          <ac:spMkLst>
            <pc:docMk/>
            <pc:sldMk cId="2805173721" sldId="277"/>
            <ac:spMk id="5" creationId="{00000000-0000-0000-0000-000000000000}"/>
          </ac:spMkLst>
        </pc:spChg>
        <pc:spChg chg="mod">
          <ac:chgData name="X Jeremy" userId="7f7dfa19bb4c4406" providerId="LiveId" clId="{11C95231-4B11-4547-88E7-04DA63123B07}" dt="2020-03-01T14:49:28.309" v="500" actId="20577"/>
          <ac:spMkLst>
            <pc:docMk/>
            <pc:sldMk cId="2805173721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11C95231-4B11-4547-88E7-04DA63123B07}" dt="2020-03-01T14:51:36.885" v="529" actId="20577"/>
        <pc:sldMkLst>
          <pc:docMk/>
          <pc:sldMk cId="1175274280" sldId="278"/>
        </pc:sldMkLst>
        <pc:spChg chg="mod">
          <ac:chgData name="X Jeremy" userId="7f7dfa19bb4c4406" providerId="LiveId" clId="{11C95231-4B11-4547-88E7-04DA63123B07}" dt="2020-03-01T14:51:36.885" v="529" actId="20577"/>
          <ac:spMkLst>
            <pc:docMk/>
            <pc:sldMk cId="1175274280" sldId="278"/>
            <ac:spMk id="3" creationId="{00000000-0000-0000-0000-000000000000}"/>
          </ac:spMkLst>
        </pc:spChg>
        <pc:spChg chg="mod">
          <ac:chgData name="X Jeremy" userId="7f7dfa19bb4c4406" providerId="LiveId" clId="{11C95231-4B11-4547-88E7-04DA63123B07}" dt="2020-03-01T14:50:40.560" v="516" actId="20577"/>
          <ac:spMkLst>
            <pc:docMk/>
            <pc:sldMk cId="1175274280" sldId="278"/>
            <ac:spMk id="5" creationId="{00000000-0000-0000-0000-000000000000}"/>
          </ac:spMkLst>
        </pc:spChg>
        <pc:spChg chg="mod">
          <ac:chgData name="X Jeremy" userId="7f7dfa19bb4c4406" providerId="LiveId" clId="{11C95231-4B11-4547-88E7-04DA63123B07}" dt="2020-03-01T14:50:42.741" v="518" actId="20577"/>
          <ac:spMkLst>
            <pc:docMk/>
            <pc:sldMk cId="1175274280" sldId="278"/>
            <ac:spMk id="9" creationId="{A2FA783B-3A06-46C6-B929-51B2E2064045}"/>
          </ac:spMkLst>
        </pc:sp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22T03:42:23.343" v="846"/>
      <pc:docMkLst>
        <pc:docMk/>
      </pc:docMkLst>
      <pc:sldChg chg="addSp delSp modSp">
        <pc:chgData name="X Jeremy" userId="7f7dfa19bb4c4406" providerId="LiveId" clId="{8FB3F76B-4324-439B-BDCC-B0C2AD25AFB4}" dt="2020-02-22T03:41:55.871" v="831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8FB3F76B-4324-439B-BDCC-B0C2AD25AFB4}" dt="2020-02-19T13:26:30.902" v="778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8FB3F76B-4324-439B-BDCC-B0C2AD25AFB4}" dt="2020-02-22T03:41:55.871" v="831"/>
          <ac:picMkLst>
            <pc:docMk/>
            <pc:sldMk cId="0" sldId="267"/>
            <ac:picMk id="4" creationId="{9CC4D4DB-C8E7-49F3-B9A2-A54FDDF36873}"/>
          </ac:picMkLst>
        </pc:picChg>
        <pc:picChg chg="del">
          <ac:chgData name="X Jeremy" userId="7f7dfa19bb4c4406" providerId="LiveId" clId="{8FB3F76B-4324-439B-BDCC-B0C2AD25AFB4}" dt="2020-02-22T03:41:55.003" v="830" actId="478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8FB3F76B-4324-439B-BDCC-B0C2AD25AFB4}" dt="2020-02-22T03:42:15.020" v="840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22T03:42:15.020" v="840"/>
          <ac:spMkLst>
            <pc:docMk/>
            <pc:sldMk cId="2642496940" sldId="275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  <pc:picChg chg="add del">
          <ac:chgData name="X Jeremy" userId="7f7dfa19bb4c4406" providerId="LiveId" clId="{8FB3F76B-4324-439B-BDCC-B0C2AD25AFB4}" dt="2020-02-22T03:41:59.929" v="832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0.424" v="833"/>
          <ac:picMkLst>
            <pc:docMk/>
            <pc:sldMk cId="2642496940" sldId="275"/>
            <ac:picMk id="19" creationId="{05FEF4DD-0432-4511-925D-5C6A33526BED}"/>
          </ac:picMkLst>
        </pc:pic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addSp delSp modSp add">
        <pc:chgData name="X Jeremy" userId="7f7dfa19bb4c4406" providerId="LiveId" clId="{8FB3F76B-4324-439B-BDCC-B0C2AD25AFB4}" dt="2020-02-22T03:42:18.810" v="843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22T03:42:18.810" v="843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  <pc:picChg chg="del">
          <ac:chgData name="X Jeremy" userId="7f7dfa19bb4c4406" providerId="LiveId" clId="{8FB3F76B-4324-439B-BDCC-B0C2AD25AFB4}" dt="2020-02-22T03:42:03.757" v="834" actId="478"/>
          <ac:picMkLst>
            <pc:docMk/>
            <pc:sldMk cId="3034677651" sldId="276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4.608" v="835"/>
          <ac:picMkLst>
            <pc:docMk/>
            <pc:sldMk cId="3034677651" sldId="276"/>
            <ac:picMk id="19" creationId="{3FA4AE15-999D-493E-802B-55878E0F315A}"/>
          </ac:picMkLst>
        </pc:picChg>
      </pc:sldChg>
      <pc:sldChg chg="addSp delSp modSp add">
        <pc:chgData name="X Jeremy" userId="7f7dfa19bb4c4406" providerId="LiveId" clId="{8FB3F76B-4324-439B-BDCC-B0C2AD25AFB4}" dt="2020-02-22T03:42:23.343" v="846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22T03:42:23.343" v="846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  <pc:spChg chg="mod">
          <ac:chgData name="X Jeremy" userId="7f7dfa19bb4c4406" providerId="LiveId" clId="{8FB3F76B-4324-439B-BDCC-B0C2AD25AFB4}" dt="2020-02-22T03:20:15.833" v="829" actId="14100"/>
          <ac:spMkLst>
            <pc:docMk/>
            <pc:sldMk cId="7195249" sldId="277"/>
            <ac:spMk id="10" creationId="{A521F16F-3A42-4B00-B2EC-4ED4A99E6954}"/>
          </ac:spMkLst>
        </pc:spChg>
        <pc:picChg chg="del">
          <ac:chgData name="X Jeremy" userId="7f7dfa19bb4c4406" providerId="LiveId" clId="{8FB3F76B-4324-439B-BDCC-B0C2AD25AFB4}" dt="2020-02-22T03:42:07.446" v="836" actId="478"/>
          <ac:picMkLst>
            <pc:docMk/>
            <pc:sldMk cId="7195249" sldId="277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8.274" v="837"/>
          <ac:picMkLst>
            <pc:docMk/>
            <pc:sldMk cId="7195249" sldId="277"/>
            <ac:picMk id="19" creationId="{516B43C7-60D4-41E4-9459-7FEAF15621D1}"/>
          </ac:picMkLst>
        </pc:pic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  <pc:docChgLst>
    <pc:chgData name="X Jeremy" userId="7f7dfa19bb4c4406" providerId="LiveId" clId="{15194C56-96BA-488E-925A-1FEA8EC27D86}"/>
    <pc:docChg chg="custSel addSld delSld modSld">
      <pc:chgData name="X Jeremy" userId="7f7dfa19bb4c4406" providerId="LiveId" clId="{15194C56-96BA-488E-925A-1FEA8EC27D86}" dt="2020-03-01T14:54:47.850" v="18" actId="962"/>
      <pc:docMkLst>
        <pc:docMk/>
      </pc:docMkLst>
      <pc:sldChg chg="addSp delSp modSp">
        <pc:chgData name="X Jeremy" userId="7f7dfa19bb4c4406" providerId="LiveId" clId="{15194C56-96BA-488E-925A-1FEA8EC27D86}" dt="2020-03-01T14:54:25.380" v="8" actId="27614"/>
        <pc:sldMkLst>
          <pc:docMk/>
          <pc:sldMk cId="0" sldId="267"/>
        </pc:sldMkLst>
        <pc:spChg chg="del">
          <ac:chgData name="X Jeremy" userId="7f7dfa19bb4c4406" providerId="LiveId" clId="{15194C56-96BA-488E-925A-1FEA8EC27D86}" dt="2020-03-01T14:53:54.488" v="0" actId="478"/>
          <ac:spMkLst>
            <pc:docMk/>
            <pc:sldMk cId="0" sldId="267"/>
            <ac:spMk id="2" creationId="{00000000-0000-0000-0000-000000000000}"/>
          </ac:spMkLst>
        </pc:spChg>
        <pc:spChg chg="add del mod">
          <ac:chgData name="X Jeremy" userId="7f7dfa19bb4c4406" providerId="LiveId" clId="{15194C56-96BA-488E-925A-1FEA8EC27D86}" dt="2020-03-01T14:53:55.948" v="1" actId="478"/>
          <ac:spMkLst>
            <pc:docMk/>
            <pc:sldMk cId="0" sldId="267"/>
            <ac:spMk id="5" creationId="{75D0D506-948C-4EBA-83F9-778ED0926D25}"/>
          </ac:spMkLst>
        </pc:spChg>
        <pc:picChg chg="del">
          <ac:chgData name="X Jeremy" userId="7f7dfa19bb4c4406" providerId="LiveId" clId="{15194C56-96BA-488E-925A-1FEA8EC27D86}" dt="2020-03-01T14:53:54.488" v="0" actId="478"/>
          <ac:picMkLst>
            <pc:docMk/>
            <pc:sldMk cId="0" sldId="267"/>
            <ac:picMk id="4" creationId="{9CC4D4DB-C8E7-49F3-B9A2-A54FDDF36873}"/>
          </ac:picMkLst>
        </pc:picChg>
        <pc:picChg chg="add mod">
          <ac:chgData name="X Jeremy" userId="7f7dfa19bb4c4406" providerId="LiveId" clId="{15194C56-96BA-488E-925A-1FEA8EC27D86}" dt="2020-03-01T14:54:25.380" v="8" actId="27614"/>
          <ac:picMkLst>
            <pc:docMk/>
            <pc:sldMk cId="0" sldId="267"/>
            <ac:picMk id="7" creationId="{2F953519-6AAB-4B39-BF1A-7B963B5979FD}"/>
          </ac:picMkLst>
        </pc:picChg>
      </pc:sldChg>
      <pc:sldChg chg="addSp modSp add">
        <pc:chgData name="X Jeremy" userId="7f7dfa19bb4c4406" providerId="LiveId" clId="{15194C56-96BA-488E-925A-1FEA8EC27D86}" dt="2020-03-01T14:54:30.608" v="11" actId="962"/>
        <pc:sldMkLst>
          <pc:docMk/>
          <pc:sldMk cId="2847500353" sldId="268"/>
        </pc:sldMkLst>
        <pc:picChg chg="add mod">
          <ac:chgData name="X Jeremy" userId="7f7dfa19bb4c4406" providerId="LiveId" clId="{15194C56-96BA-488E-925A-1FEA8EC27D86}" dt="2020-03-01T14:54:30.608" v="11" actId="962"/>
          <ac:picMkLst>
            <pc:docMk/>
            <pc:sldMk cId="2847500353" sldId="268"/>
            <ac:picMk id="3" creationId="{E0060E89-1374-45D5-8A18-F26384D60A37}"/>
          </ac:picMkLst>
        </pc:picChg>
      </pc:sldChg>
      <pc:sldChg chg="addSp modSp add">
        <pc:chgData name="X Jeremy" userId="7f7dfa19bb4c4406" providerId="LiveId" clId="{15194C56-96BA-488E-925A-1FEA8EC27D86}" dt="2020-03-01T14:54:36.810" v="13" actId="27614"/>
        <pc:sldMkLst>
          <pc:docMk/>
          <pc:sldMk cId="3824477841" sldId="269"/>
        </pc:sldMkLst>
        <pc:picChg chg="add mod">
          <ac:chgData name="X Jeremy" userId="7f7dfa19bb4c4406" providerId="LiveId" clId="{15194C56-96BA-488E-925A-1FEA8EC27D86}" dt="2020-03-01T14:54:36.810" v="13" actId="27614"/>
          <ac:picMkLst>
            <pc:docMk/>
            <pc:sldMk cId="3824477841" sldId="269"/>
            <ac:picMk id="3" creationId="{99F2D510-AAB6-4595-96C2-4107C0C74533}"/>
          </ac:picMkLst>
        </pc:picChg>
      </pc:sldChg>
      <pc:sldChg chg="addSp modSp add">
        <pc:chgData name="X Jeremy" userId="7f7dfa19bb4c4406" providerId="LiveId" clId="{15194C56-96BA-488E-925A-1FEA8EC27D86}" dt="2020-03-01T14:54:42.418" v="15" actId="27614"/>
        <pc:sldMkLst>
          <pc:docMk/>
          <pc:sldMk cId="725890911" sldId="270"/>
        </pc:sldMkLst>
        <pc:picChg chg="add mod">
          <ac:chgData name="X Jeremy" userId="7f7dfa19bb4c4406" providerId="LiveId" clId="{15194C56-96BA-488E-925A-1FEA8EC27D86}" dt="2020-03-01T14:54:42.418" v="15" actId="27614"/>
          <ac:picMkLst>
            <pc:docMk/>
            <pc:sldMk cId="725890911" sldId="270"/>
            <ac:picMk id="3" creationId="{DA29D30E-9651-4741-88DF-9303C13FC7D8}"/>
          </ac:picMkLst>
        </pc:picChg>
      </pc:sldChg>
      <pc:sldChg chg="addSp modSp add">
        <pc:chgData name="X Jeremy" userId="7f7dfa19bb4c4406" providerId="LiveId" clId="{15194C56-96BA-488E-925A-1FEA8EC27D86}" dt="2020-03-01T14:54:47.850" v="18" actId="962"/>
        <pc:sldMkLst>
          <pc:docMk/>
          <pc:sldMk cId="103220429" sldId="271"/>
        </pc:sldMkLst>
        <pc:picChg chg="add mod">
          <ac:chgData name="X Jeremy" userId="7f7dfa19bb4c4406" providerId="LiveId" clId="{15194C56-96BA-488E-925A-1FEA8EC27D86}" dt="2020-03-01T14:54:47.850" v="18" actId="962"/>
          <ac:picMkLst>
            <pc:docMk/>
            <pc:sldMk cId="103220429" sldId="271"/>
            <ac:picMk id="3" creationId="{01EE048F-F9CD-45A9-AA05-666F35B1C2FB}"/>
          </ac:picMkLst>
        </pc:picChg>
      </pc:sldChg>
      <pc:sldChg chg="del">
        <pc:chgData name="X Jeremy" userId="7f7dfa19bb4c4406" providerId="LiveId" clId="{15194C56-96BA-488E-925A-1FEA8EC27D86}" dt="2020-03-01T14:53:58.658" v="2" actId="47"/>
        <pc:sldMkLst>
          <pc:docMk/>
          <pc:sldMk cId="2642496940" sldId="275"/>
        </pc:sldMkLst>
      </pc:sldChg>
      <pc:sldChg chg="del">
        <pc:chgData name="X Jeremy" userId="7f7dfa19bb4c4406" providerId="LiveId" clId="{15194C56-96BA-488E-925A-1FEA8EC27D86}" dt="2020-03-01T14:53:58.658" v="2" actId="47"/>
        <pc:sldMkLst>
          <pc:docMk/>
          <pc:sldMk cId="1495995577" sldId="276"/>
        </pc:sldMkLst>
      </pc:sldChg>
      <pc:sldChg chg="del">
        <pc:chgData name="X Jeremy" userId="7f7dfa19bb4c4406" providerId="LiveId" clId="{15194C56-96BA-488E-925A-1FEA8EC27D86}" dt="2020-03-01T14:53:58.658" v="2" actId="47"/>
        <pc:sldMkLst>
          <pc:docMk/>
          <pc:sldMk cId="2805173721" sldId="277"/>
        </pc:sldMkLst>
      </pc:sldChg>
      <pc:sldChg chg="del">
        <pc:chgData name="X Jeremy" userId="7f7dfa19bb4c4406" providerId="LiveId" clId="{15194C56-96BA-488E-925A-1FEA8EC27D86}" dt="2020-03-01T14:53:58.658" v="2" actId="47"/>
        <pc:sldMkLst>
          <pc:docMk/>
          <pc:sldMk cId="1175274280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手机屏幕的截图&#10;&#10;Description automatically generated">
            <a:extLst>
              <a:ext uri="{FF2B5EF4-FFF2-40B4-BE49-F238E27FC236}">
                <a16:creationId xmlns:a16="http://schemas.microsoft.com/office/drawing/2014/main" id="{2F953519-6AAB-4B39-BF1A-7B963B5979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黑色, 键盘, 白色&#10;&#10;Description automatically generated">
            <a:extLst>
              <a:ext uri="{FF2B5EF4-FFF2-40B4-BE49-F238E27FC236}">
                <a16:creationId xmlns:a16="http://schemas.microsoft.com/office/drawing/2014/main" id="{E0060E89-1374-45D5-8A18-F26384D60A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500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黑板上的字&#10;&#10;Description automatically generated">
            <a:extLst>
              <a:ext uri="{FF2B5EF4-FFF2-40B4-BE49-F238E27FC236}">
                <a16:creationId xmlns:a16="http://schemas.microsoft.com/office/drawing/2014/main" id="{99F2D510-AAB6-4595-96C2-4107C0C745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477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DA29D30E-9651-4741-88DF-9303C13FC7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890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一些文字和图案&#10;&#10;Description automatically generated">
            <a:extLst>
              <a:ext uri="{FF2B5EF4-FFF2-40B4-BE49-F238E27FC236}">
                <a16:creationId xmlns:a16="http://schemas.microsoft.com/office/drawing/2014/main" id="{01EE048F-F9CD-45A9-AA05-666F35B1C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2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125</cp:revision>
  <dcterms:created xsi:type="dcterms:W3CDTF">2017-01-03T08:36:00Z</dcterms:created>
  <dcterms:modified xsi:type="dcterms:W3CDTF">2020-03-01T14:54:56Z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