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0ADBFB-9E75-4DDD-A017-496D40CE5BC5}" v="55" dt="2020-02-28T02:36:23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文本&#10;&#10;Description automatically generated">
            <a:extLst>
              <a:ext uri="{FF2B5EF4-FFF2-40B4-BE49-F238E27FC236}">
                <a16:creationId xmlns:a16="http://schemas.microsoft.com/office/drawing/2014/main" id="{2FAE5766-60C4-4531-ACE0-0DD285AA5E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形状, 箭头&#10;&#10;Description automatically generated">
            <a:extLst>
              <a:ext uri="{FF2B5EF4-FFF2-40B4-BE49-F238E27FC236}">
                <a16:creationId xmlns:a16="http://schemas.microsoft.com/office/drawing/2014/main" id="{B7ED2D29-C353-4700-BB84-DFCCA294E4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64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电脑屏幕的照片上有字&#10;&#10;Description automatically generated with low confidence">
            <a:extLst>
              <a:ext uri="{FF2B5EF4-FFF2-40B4-BE49-F238E27FC236}">
                <a16:creationId xmlns:a16="http://schemas.microsoft.com/office/drawing/2014/main" id="{E346A002-775C-4720-9CC0-B600ADAE9F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18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电脑屏幕的照片上有字&#10;&#10;Description automatically generated with low confidence">
            <a:extLst>
              <a:ext uri="{FF2B5EF4-FFF2-40B4-BE49-F238E27FC236}">
                <a16:creationId xmlns:a16="http://schemas.microsoft.com/office/drawing/2014/main" id="{936A2733-8B84-41B2-990D-90EF0D0B58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60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电脑屏幕的照片上有字&#10;&#10;Description automatically generated with medium confidence">
            <a:extLst>
              <a:ext uri="{FF2B5EF4-FFF2-40B4-BE49-F238E27FC236}">
                <a16:creationId xmlns:a16="http://schemas.microsoft.com/office/drawing/2014/main" id="{50338FB2-3284-44BA-A431-C269C913EE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22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130</cp:revision>
  <dcterms:created xsi:type="dcterms:W3CDTF">2017-01-03T08:36:00Z</dcterms:created>
  <dcterms:modified xsi:type="dcterms:W3CDTF">2021-03-16T12:53:39Z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