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2021/3/16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2FAE5766-60C4-4531-ACE0-0DD285AA5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耶稣基督是我一切-伴奏">
            <a:hlinkClick r:id="" action="ppaction://media"/>
            <a:extLst>
              <a:ext uri="{FF2B5EF4-FFF2-40B4-BE49-F238E27FC236}">
                <a16:creationId xmlns:a16="http://schemas.microsoft.com/office/drawing/2014/main" id="{58B67CE7-6AF5-47ED-A4EA-629BD2B804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963">
        <p:fade/>
      </p:transition>
    </mc:Choice>
    <mc:Fallback>
      <p:transition spd="med" advTm="89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B7ED2D29-C353-4700-BB84-DFCCA294E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64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290">
        <p:fade/>
      </p:transition>
    </mc:Choice>
    <mc:Fallback>
      <p:transition spd="med" advTm="3829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E346A002-775C-4720-9CC0-B600ADAE9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83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037">
        <p:fade/>
      </p:transition>
    </mc:Choice>
    <mc:Fallback>
      <p:transition spd="med" advTm="3803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low confidence">
            <a:extLst>
              <a:ext uri="{FF2B5EF4-FFF2-40B4-BE49-F238E27FC236}">
                <a16:creationId xmlns:a16="http://schemas.microsoft.com/office/drawing/2014/main" id="{936A2733-8B84-41B2-990D-90EF0D0B58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04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7298">
        <p:fade/>
      </p:transition>
    </mc:Choice>
    <mc:Fallback>
      <p:transition spd="med" advTm="3729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脑屏幕的照片上有字&#10;&#10;Description automatically generated with medium confidence">
            <a:extLst>
              <a:ext uri="{FF2B5EF4-FFF2-40B4-BE49-F238E27FC236}">
                <a16:creationId xmlns:a16="http://schemas.microsoft.com/office/drawing/2014/main" id="{50338FB2-3284-44BA-A431-C269C913EE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223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9402">
        <p:fade/>
      </p:transition>
    </mc:Choice>
    <mc:Fallback>
      <p:transition spd="med" advTm="4940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132</cp:revision>
  <dcterms:created xsi:type="dcterms:W3CDTF">2017-01-03T08:36:00Z</dcterms:created>
  <dcterms:modified xsi:type="dcterms:W3CDTF">2021-03-16T13:16:03Z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