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2FAE5766-60C4-4531-ACE0-0DD285AA5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耶稣基督是我一切-大米">
            <a:hlinkClick r:id="" action="ppaction://media"/>
            <a:extLst>
              <a:ext uri="{FF2B5EF4-FFF2-40B4-BE49-F238E27FC236}">
                <a16:creationId xmlns:a16="http://schemas.microsoft.com/office/drawing/2014/main" id="{143326F1-254C-40F3-8A05-5F3811005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63">
        <p:fade/>
      </p:transition>
    </mc:Choice>
    <mc:Fallback xmlns="">
      <p:transition spd="med" advTm="8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7ED2D29-C353-4700-BB84-DFCCA294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90">
        <p:fade/>
      </p:transition>
    </mc:Choice>
    <mc:Fallback xmlns="">
      <p:transition spd="med" advTm="3829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E346A002-775C-4720-9CC0-B600ADAE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37">
        <p:fade/>
      </p:transition>
    </mc:Choice>
    <mc:Fallback xmlns="">
      <p:transition spd="med" advTm="3803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936A2733-8B84-41B2-990D-90EF0D0B5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298">
        <p:fade/>
      </p:transition>
    </mc:Choice>
    <mc:Fallback xmlns="">
      <p:transition spd="med" advTm="3729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medium confidence">
            <a:extLst>
              <a:ext uri="{FF2B5EF4-FFF2-40B4-BE49-F238E27FC236}">
                <a16:creationId xmlns:a16="http://schemas.microsoft.com/office/drawing/2014/main" id="{50338FB2-3284-44BA-A431-C269C913E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02">
        <p:fade/>
      </p:transition>
    </mc:Choice>
    <mc:Fallback xmlns="">
      <p:transition spd="med" advTm="4940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2021-03-16T13:29:59Z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