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1C792A59-4950-44E9-8E32-4F5CD1FF1D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BB5ED355-1BC4-4769-BB0A-03C09EB94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27520BE8-4203-4E8A-935A-F4E7760909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3F4B4538-98F0-4692-9A24-0B27A6A0A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132</cp:revision>
  <dcterms:created xsi:type="dcterms:W3CDTF">2017-01-03T08:36:00Z</dcterms:created>
  <dcterms:modified xsi:type="dcterms:W3CDTF">2021-03-16T04:12:43Z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