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文本&#10;&#10;Description automatically generated">
            <a:extLst>
              <a:ext uri="{FF2B5EF4-FFF2-40B4-BE49-F238E27FC236}">
                <a16:creationId xmlns:a16="http://schemas.microsoft.com/office/drawing/2014/main" id="{1C792A59-4950-44E9-8E32-4F5CD1FF1D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耶稣同在就是天堂-伴奏">
            <a:hlinkClick r:id="" action="ppaction://media"/>
            <a:extLst>
              <a:ext uri="{FF2B5EF4-FFF2-40B4-BE49-F238E27FC236}">
                <a16:creationId xmlns:a16="http://schemas.microsoft.com/office/drawing/2014/main" id="{1EB86507-3612-4086-B513-8837A8FF44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545">
        <p:fade/>
      </p:transition>
    </mc:Choice>
    <mc:Fallback xmlns="">
      <p:transition spd="med" advTm="85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形状, 箭头&#10;&#10;Description automatically generated">
            <a:extLst>
              <a:ext uri="{FF2B5EF4-FFF2-40B4-BE49-F238E27FC236}">
                <a16:creationId xmlns:a16="http://schemas.microsoft.com/office/drawing/2014/main" id="{BB5ED355-1BC4-4769-BB0A-03C09EB94C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14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6365">
        <p:fade/>
      </p:transition>
    </mc:Choice>
    <mc:Fallback xmlns="">
      <p:transition spd="med" advTm="36365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形状, 箭头&#10;&#10;Description automatically generated">
            <a:extLst>
              <a:ext uri="{FF2B5EF4-FFF2-40B4-BE49-F238E27FC236}">
                <a16:creationId xmlns:a16="http://schemas.microsoft.com/office/drawing/2014/main" id="{27520BE8-4203-4E8A-935A-F4E7760909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63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973">
        <p:fade/>
      </p:transition>
    </mc:Choice>
    <mc:Fallback xmlns="">
      <p:transition spd="med" advTm="35973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形状, 箭头&#10;&#10;Description automatically generated">
            <a:extLst>
              <a:ext uri="{FF2B5EF4-FFF2-40B4-BE49-F238E27FC236}">
                <a16:creationId xmlns:a16="http://schemas.microsoft.com/office/drawing/2014/main" id="{01E47FB5-5686-46CD-AC73-6060DC9133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6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9771">
        <p:fade/>
      </p:transition>
    </mc:Choice>
    <mc:Fallback xmlns="">
      <p:transition spd="med" advTm="39771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Office PowerPoint</Application>
  <PresentationFormat>Widescreen</PresentationFormat>
  <Paragraphs>0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134</cp:revision>
  <dcterms:created xsi:type="dcterms:W3CDTF">2017-01-03T08:36:00Z</dcterms:created>
  <dcterms:modified xsi:type="dcterms:W3CDTF">2021-03-16T04:13:17Z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