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C792A59-4950-44E9-8E32-4F5CD1FF1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耶稣同在就是天堂-大米">
            <a:hlinkClick r:id="" action="ppaction://media"/>
            <a:extLst>
              <a:ext uri="{FF2B5EF4-FFF2-40B4-BE49-F238E27FC236}">
                <a16:creationId xmlns:a16="http://schemas.microsoft.com/office/drawing/2014/main" id="{708EBC99-9561-46A1-B979-31BACA9FA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45">
        <p:fade/>
      </p:transition>
    </mc:Choice>
    <mc:Fallback xmlns="">
      <p:transition spd="med" advTm="8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BB5ED355-1BC4-4769-BB0A-03C09EB94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365">
        <p:fade/>
      </p:transition>
    </mc:Choice>
    <mc:Fallback xmlns="">
      <p:transition spd="med" advTm="3636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27520BE8-4203-4E8A-935A-F4E776090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973">
        <p:fade/>
      </p:transition>
    </mc:Choice>
    <mc:Fallback xmlns="">
      <p:transition spd="med" advTm="3597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25FFADDF-6E6E-4E3A-ADB7-813A26525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9771">
        <p:fade/>
      </p:transition>
    </mc:Choice>
    <mc:Fallback xmlns="">
      <p:transition spd="med" advTm="397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135</cp:revision>
  <dcterms:created xsi:type="dcterms:W3CDTF">2017-01-03T08:36:00Z</dcterms:created>
  <dcterms:modified xsi:type="dcterms:W3CDTF">2021-03-16T04:13:41Z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