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91D758FA-F01D-42B1-B189-29D4B05AB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9C26-BEB6-47D9-8215-A26F3D8B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163CA5F6-58DA-4A68-8FAD-B896C53E0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09C9326-A8D4-4815-B899-B3B05B81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64458C00-DD63-4803-8C1D-DCC4CD4DA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AE589-1401-4B0F-B0DB-CE5C4DB2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86818B6-1656-4C5B-A275-19AB85195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9534D363-5B76-434B-B9D6-C7097F2F8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5BD04926-801F-45F6-B88A-C1C9AEAE0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2021-02-18T05:42:13Z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