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91D758FA-F01D-42B1-B189-29D4B05AB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耶稣不改变-伴奏">
            <a:hlinkClick r:id="" action="ppaction://media"/>
            <a:extLst>
              <a:ext uri="{FF2B5EF4-FFF2-40B4-BE49-F238E27FC236}">
                <a16:creationId xmlns:a16="http://schemas.microsoft.com/office/drawing/2014/main" id="{02D93517-F303-48AA-886D-5EF6BE724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32">
        <p:fade/>
      </p:transition>
    </mc:Choice>
    <mc:Fallback>
      <p:transition spd="med" advTm="8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09C26-BEB6-47D9-8215-A26F3D8B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207">
        <p:fade/>
      </p:transition>
    </mc:Choice>
    <mc:Fallback>
      <p:transition spd="med" advTm="3520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163CA5F6-58DA-4A68-8FAD-B896C53E0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7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182">
        <p:fade/>
      </p:transition>
    </mc:Choice>
    <mc:Fallback>
      <p:transition spd="med" advTm="3518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909C9326-A8D4-4815-B899-B3B05B81E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3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916">
        <p:fade/>
      </p:transition>
    </mc:Choice>
    <mc:Fallback>
      <p:transition spd="med" advTm="3491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64458C00-DD63-4803-8C1D-DCC4CD4DA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385">
        <p:fade/>
      </p:transition>
    </mc:Choice>
    <mc:Fallback>
      <p:transition spd="med" advTm="3538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AE589-1401-4B0F-B0DB-CE5C4DB21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5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922">
        <p:fade/>
      </p:transition>
    </mc:Choice>
    <mc:Fallback>
      <p:transition spd="med" advTm="3592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986818B6-1656-4C5B-A275-19AB85195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053">
        <p:fade/>
      </p:transition>
    </mc:Choice>
    <mc:Fallback>
      <p:transition spd="med" advTm="3605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9534D363-5B76-434B-B9D6-C7097F2F8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997">
        <p:fade/>
      </p:transition>
    </mc:Choice>
    <mc:Fallback>
      <p:transition spd="med" advTm="3499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5BD04926-801F-45F6-B88A-C1C9AEAE0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46">
        <p:fade/>
      </p:transition>
    </mc:Choice>
    <mc:Fallback>
      <p:transition spd="med" advTm="4004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Widescreen</PresentationFormat>
  <Paragraphs>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134</cp:revision>
  <dcterms:created xsi:type="dcterms:W3CDTF">2017-01-03T08:36:00Z</dcterms:created>
  <dcterms:modified xsi:type="dcterms:W3CDTF">2021-02-18T06:01:58Z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