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F40B4D60-799F-4AA4-B6ED-7B56620E0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D45CF840-2C73-4CB2-B931-F8935E6D4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98E939-4825-487B-B2AE-10D19238F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8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07956A97-406C-4BA1-A62C-BB5F56FB1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3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37386BD0-0770-41ED-BA8A-3E19E13C6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箭头&#10;&#10;Description automatically generated with medium confidence">
            <a:extLst>
              <a:ext uri="{FF2B5EF4-FFF2-40B4-BE49-F238E27FC236}">
                <a16:creationId xmlns:a16="http://schemas.microsoft.com/office/drawing/2014/main" id="{424EC742-9421-44C9-A2A7-C85DFEEF2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94F7B4DA-D945-432E-876F-304EAFB5D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1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2021-02-18T00:16:40Z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