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文本&#10;&#10;Description automatically generated">
            <a:extLst>
              <a:ext uri="{FF2B5EF4-FFF2-40B4-BE49-F238E27FC236}">
                <a16:creationId xmlns:a16="http://schemas.microsoft.com/office/drawing/2014/main" id="{BC359098-B33D-4DE9-B2A0-B4A2782C86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黑板上的字&#10;&#10;Description automatically generated">
            <a:extLst>
              <a:ext uri="{FF2B5EF4-FFF2-40B4-BE49-F238E27FC236}">
                <a16:creationId xmlns:a16="http://schemas.microsoft.com/office/drawing/2014/main" id="{DB569B8F-CEFB-433D-A78B-7E3D85355C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05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文本&#10;&#10;Description automatically generated">
            <a:extLst>
              <a:ext uri="{FF2B5EF4-FFF2-40B4-BE49-F238E27FC236}">
                <a16:creationId xmlns:a16="http://schemas.microsoft.com/office/drawing/2014/main" id="{7862C1E1-38B2-4744-832B-CA4B2DB271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76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黑板上的字&#10;&#10;Description automatically generated">
            <a:extLst>
              <a:ext uri="{FF2B5EF4-FFF2-40B4-BE49-F238E27FC236}">
                <a16:creationId xmlns:a16="http://schemas.microsoft.com/office/drawing/2014/main" id="{4D186331-A07F-48FB-9281-947C3252D1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07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文本&#10;&#10;Description automatically generated">
            <a:extLst>
              <a:ext uri="{FF2B5EF4-FFF2-40B4-BE49-F238E27FC236}">
                <a16:creationId xmlns:a16="http://schemas.microsoft.com/office/drawing/2014/main" id="{FB644796-FCFA-46ED-9308-3CD3616CDD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22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黑板上的字&#10;&#10;Description automatically generated">
            <a:extLst>
              <a:ext uri="{FF2B5EF4-FFF2-40B4-BE49-F238E27FC236}">
                <a16:creationId xmlns:a16="http://schemas.microsoft.com/office/drawing/2014/main" id="{7A1676AF-0863-459D-92FB-CDC895435D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5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文本&#10;&#10;Description automatically generated">
            <a:extLst>
              <a:ext uri="{FF2B5EF4-FFF2-40B4-BE49-F238E27FC236}">
                <a16:creationId xmlns:a16="http://schemas.microsoft.com/office/drawing/2014/main" id="{5DB939D6-DFB2-4D93-AF18-A0A7B95471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60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128</cp:revision>
  <dcterms:created xsi:type="dcterms:W3CDTF">2017-01-03T08:36:00Z</dcterms:created>
  <dcterms:modified xsi:type="dcterms:W3CDTF">2021-02-18T06:45:02Z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