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BC359098-B33D-4DE9-B2A0-B4A2782C8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我知谁掌管明天-大米">
            <a:hlinkClick r:id="" action="ppaction://media"/>
            <a:extLst>
              <a:ext uri="{FF2B5EF4-FFF2-40B4-BE49-F238E27FC236}">
                <a16:creationId xmlns:a16="http://schemas.microsoft.com/office/drawing/2014/main" id="{EA91D18B-C24D-4BFA-8BFD-C335C908B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36">
        <p:fade/>
      </p:transition>
    </mc:Choice>
    <mc:Fallback xmlns="">
      <p:transition spd="med" advTm="12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DB569B8F-CEFB-433D-A78B-7E3D85355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819">
        <p:fade/>
      </p:transition>
    </mc:Choice>
    <mc:Fallback xmlns="">
      <p:transition spd="med" advTm="5881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7862C1E1-38B2-4744-832B-CA4B2DB271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6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791">
        <p:fade/>
      </p:transition>
    </mc:Choice>
    <mc:Fallback xmlns="">
      <p:transition spd="med" advTm="2879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4D186331-A07F-48FB-9281-947C3252D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325">
        <p:fade/>
      </p:transition>
    </mc:Choice>
    <mc:Fallback xmlns="">
      <p:transition spd="med" advTm="5732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FB644796-FCFA-46ED-9308-3CD3616CD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227">
        <p:fade/>
      </p:transition>
    </mc:Choice>
    <mc:Fallback xmlns="">
      <p:transition spd="med" advTm="2822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7A1676AF-0863-459D-92FB-CDC895435D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599">
        <p:fade/>
      </p:transition>
    </mc:Choice>
    <mc:Fallback xmlns="">
      <p:transition spd="med" advTm="5759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5DB939D6-DFB2-4D93-AF18-A0A7B9547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710">
        <p:fade/>
      </p:transition>
    </mc:Choice>
    <mc:Fallback xmlns="">
      <p:transition spd="med" advTm="3271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2021-03-11T16:25:33Z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