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9B975C2B-DE77-4270-9C40-A8A332BEF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A1979-188B-4F6B-B976-BA8E606C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9C1A4-DFBF-4D35-836A-F822AD35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D9905-D2E7-4768-99B6-2D8085C22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C8651AE8-7994-4917-883E-95ED81DA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2021-02-18T07:51:09Z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