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9B975C2B-DE77-4270-9C40-A8A332BEF7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恳请主像牧人领导-大米">
            <a:hlinkClick r:id="" action="ppaction://media"/>
            <a:extLst>
              <a:ext uri="{FF2B5EF4-FFF2-40B4-BE49-F238E27FC236}">
                <a16:creationId xmlns:a16="http://schemas.microsoft.com/office/drawing/2014/main" id="{EAE67BA7-D1F7-4943-A0BD-FCD5DE6712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54">
        <p:fade/>
      </p:transition>
    </mc:Choice>
    <mc:Fallback xmlns="">
      <p:transition spd="med" advTm="122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DA1979-188B-4F6B-B976-BA8E606C9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763">
        <p:fade/>
      </p:transition>
    </mc:Choice>
    <mc:Fallback xmlns="">
      <p:transition spd="med" advTm="5276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9C1A4-DFBF-4D35-836A-F822AD356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111">
        <p:fade/>
      </p:transition>
    </mc:Choice>
    <mc:Fallback xmlns="">
      <p:transition spd="med" advTm="4911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D9905-D2E7-4768-99B6-2D8085C22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650">
        <p:fade/>
      </p:transition>
    </mc:Choice>
    <mc:Fallback xmlns="">
      <p:transition spd="med" advTm="4765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C8651AE8-7994-4917-883E-95ED81DAF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825">
        <p:fade/>
      </p:transition>
    </mc:Choice>
    <mc:Fallback xmlns="">
      <p:transition spd="med" advTm="6982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2021-03-16T04:29:02Z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