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53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761C6-AA19-4C30-B6D8-A4AB0B4AD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D0C0D1A-4635-4221-B215-9C72BD05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562C44B-E266-4CF5-9F07-4BF1BA7F0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70DD78A-4767-4A08-BB9B-768C26459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2021-02-18T04:33:33Z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