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538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761C6-AA19-4C30-B6D8-A4AB0B4AD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当转眼仰望耶稣-伴奏">
            <a:hlinkClick r:id="" action="ppaction://media"/>
            <a:extLst>
              <a:ext uri="{FF2B5EF4-FFF2-40B4-BE49-F238E27FC236}">
                <a16:creationId xmlns:a16="http://schemas.microsoft.com/office/drawing/2014/main" id="{E7C48740-6F17-48FF-87BB-AC2C238DB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03">
        <p:fade/>
      </p:transition>
    </mc:Choice>
    <mc:Fallback xmlns="">
      <p:transition spd="med" advTm="51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4D0C0D1A-4635-4221-B215-9C72BD05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883">
        <p:fade/>
      </p:transition>
    </mc:Choice>
    <mc:Fallback xmlns="">
      <p:transition spd="med" advTm="4488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95F38431-72B7-49B8-9C08-8048976AA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932">
        <p:fade/>
      </p:transition>
    </mc:Choice>
    <mc:Fallback xmlns="">
      <p:transition spd="med" advTm="4493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270DD78A-4767-4A08-BB9B-768C26459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672">
        <p:fade/>
      </p:transition>
    </mc:Choice>
    <mc:Fallback xmlns="">
      <p:transition spd="med" advTm="5367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2021-02-18T04:34:01Z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