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10A0C3-DFDD-4787-896B-CD16B22BA789}" v="9" dt="2021-01-11T16:43:45.183"/>
    <p1510:client id="{4AAFD3D6-0381-4EB1-B4FE-7726D61F1A42}" v="5" dt="2021-01-11T16:48:53.1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4AAFD3D6-0381-4EB1-B4FE-7726D61F1A42}"/>
    <pc:docChg chg="modSld">
      <pc:chgData name="X Jeremy" userId="7f7dfa19bb4c4406" providerId="LiveId" clId="{4AAFD3D6-0381-4EB1-B4FE-7726D61F1A42}" dt="2021-01-11T16:48:53.151" v="4"/>
      <pc:docMkLst>
        <pc:docMk/>
      </pc:docMkLst>
      <pc:sldChg chg="addSp modSp modTransition modAnim">
        <pc:chgData name="X Jeremy" userId="7f7dfa19bb4c4406" providerId="LiveId" clId="{4AAFD3D6-0381-4EB1-B4FE-7726D61F1A42}" dt="2021-01-11T16:48:53.151" v="4"/>
        <pc:sldMkLst>
          <pc:docMk/>
          <pc:sldMk cId="0" sldId="267"/>
        </pc:sldMkLst>
        <pc:picChg chg="add mod">
          <ac:chgData name="X Jeremy" userId="7f7dfa19bb4c4406" providerId="LiveId" clId="{4AAFD3D6-0381-4EB1-B4FE-7726D61F1A42}" dt="2021-01-11T16:45:38.935" v="0"/>
          <ac:picMkLst>
            <pc:docMk/>
            <pc:sldMk cId="0" sldId="267"/>
            <ac:picMk id="2" creationId="{54E4DDEE-B67D-4F25-82A8-9EAF9290FBEC}"/>
          </ac:picMkLst>
        </pc:picChg>
      </pc:sldChg>
      <pc:sldChg chg="modTransition">
        <pc:chgData name="X Jeremy" userId="7f7dfa19bb4c4406" providerId="LiveId" clId="{4AAFD3D6-0381-4EB1-B4FE-7726D61F1A42}" dt="2021-01-11T16:48:53.151" v="4"/>
        <pc:sldMkLst>
          <pc:docMk/>
          <pc:sldMk cId="887573571" sldId="268"/>
        </pc:sldMkLst>
      </pc:sldChg>
      <pc:sldChg chg="modTransition">
        <pc:chgData name="X Jeremy" userId="7f7dfa19bb4c4406" providerId="LiveId" clId="{4AAFD3D6-0381-4EB1-B4FE-7726D61F1A42}" dt="2021-01-11T16:48:53.151" v="4"/>
        <pc:sldMkLst>
          <pc:docMk/>
          <pc:sldMk cId="406069589" sldId="269"/>
        </pc:sldMkLst>
      </pc:sldChg>
      <pc:sldChg chg="modTransition">
        <pc:chgData name="X Jeremy" userId="7f7dfa19bb4c4406" providerId="LiveId" clId="{4AAFD3D6-0381-4EB1-B4FE-7726D61F1A42}" dt="2021-01-11T16:48:53.151" v="4"/>
        <pc:sldMkLst>
          <pc:docMk/>
          <pc:sldMk cId="2294578536" sldId="270"/>
        </pc:sldMkLst>
      </pc:sldChg>
      <pc:sldChg chg="modTransition">
        <pc:chgData name="X Jeremy" userId="7f7dfa19bb4c4406" providerId="LiveId" clId="{4AAFD3D6-0381-4EB1-B4FE-7726D61F1A42}" dt="2021-01-11T16:48:53.151" v="4"/>
        <pc:sldMkLst>
          <pc:docMk/>
          <pc:sldMk cId="3445618856" sldId="271"/>
        </pc:sldMkLst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  <pc:docChgLst>
    <pc:chgData name="X Jeremy" userId="7f7dfa19bb4c4406" providerId="LiveId" clId="{2C10A0C3-DFDD-4787-896B-CD16B22BA789}"/>
    <pc:docChg chg="addSld modSld">
      <pc:chgData name="X Jeremy" userId="7f7dfa19bb4c4406" providerId="LiveId" clId="{2C10A0C3-DFDD-4787-896B-CD16B22BA789}" dt="2021-01-11T16:43:45.183" v="11" actId="931"/>
      <pc:docMkLst>
        <pc:docMk/>
      </pc:docMkLst>
      <pc:sldChg chg="addSp modSp mod">
        <pc:chgData name="X Jeremy" userId="7f7dfa19bb4c4406" providerId="LiveId" clId="{2C10A0C3-DFDD-4787-896B-CD16B22BA789}" dt="2021-01-11T16:43:19.254" v="5" actId="27614"/>
        <pc:sldMkLst>
          <pc:docMk/>
          <pc:sldMk cId="0" sldId="267"/>
        </pc:sldMkLst>
        <pc:picChg chg="add mod">
          <ac:chgData name="X Jeremy" userId="7f7dfa19bb4c4406" providerId="LiveId" clId="{2C10A0C3-DFDD-4787-896B-CD16B22BA789}" dt="2021-01-11T16:43:19.254" v="5" actId="27614"/>
          <ac:picMkLst>
            <pc:docMk/>
            <pc:sldMk cId="0" sldId="267"/>
            <ac:picMk id="3" creationId="{17179A4C-5C81-4F3C-8349-1E6094671FF0}"/>
          </ac:picMkLst>
        </pc:picChg>
      </pc:sldChg>
      <pc:sldChg chg="addSp modSp add">
        <pc:chgData name="X Jeremy" userId="7f7dfa19bb4c4406" providerId="LiveId" clId="{2C10A0C3-DFDD-4787-896B-CD16B22BA789}" dt="2021-01-11T16:43:24.687" v="6" actId="931"/>
        <pc:sldMkLst>
          <pc:docMk/>
          <pc:sldMk cId="887573571" sldId="268"/>
        </pc:sldMkLst>
        <pc:picChg chg="add mod">
          <ac:chgData name="X Jeremy" userId="7f7dfa19bb4c4406" providerId="LiveId" clId="{2C10A0C3-DFDD-4787-896B-CD16B22BA789}" dt="2021-01-11T16:43:24.687" v="6" actId="931"/>
          <ac:picMkLst>
            <pc:docMk/>
            <pc:sldMk cId="887573571" sldId="268"/>
            <ac:picMk id="3" creationId="{85675C34-1B59-431D-AB2B-26AC16A4CF43}"/>
          </ac:picMkLst>
        </pc:picChg>
      </pc:sldChg>
      <pc:sldChg chg="addSp modSp add mod">
        <pc:chgData name="X Jeremy" userId="7f7dfa19bb4c4406" providerId="LiveId" clId="{2C10A0C3-DFDD-4787-896B-CD16B22BA789}" dt="2021-01-11T16:43:35.094" v="8" actId="27614"/>
        <pc:sldMkLst>
          <pc:docMk/>
          <pc:sldMk cId="406069589" sldId="269"/>
        </pc:sldMkLst>
        <pc:picChg chg="add mod">
          <ac:chgData name="X Jeremy" userId="7f7dfa19bb4c4406" providerId="LiveId" clId="{2C10A0C3-DFDD-4787-896B-CD16B22BA789}" dt="2021-01-11T16:43:35.094" v="8" actId="27614"/>
          <ac:picMkLst>
            <pc:docMk/>
            <pc:sldMk cId="406069589" sldId="269"/>
            <ac:picMk id="3" creationId="{30A2F6ED-4AB5-4B87-A12B-80CDCA0E1361}"/>
          </ac:picMkLst>
        </pc:picChg>
      </pc:sldChg>
      <pc:sldChg chg="addSp modSp add mod">
        <pc:chgData name="X Jeremy" userId="7f7dfa19bb4c4406" providerId="LiveId" clId="{2C10A0C3-DFDD-4787-896B-CD16B22BA789}" dt="2021-01-11T16:43:39.922" v="10" actId="27614"/>
        <pc:sldMkLst>
          <pc:docMk/>
          <pc:sldMk cId="2294578536" sldId="270"/>
        </pc:sldMkLst>
        <pc:picChg chg="add mod">
          <ac:chgData name="X Jeremy" userId="7f7dfa19bb4c4406" providerId="LiveId" clId="{2C10A0C3-DFDD-4787-896B-CD16B22BA789}" dt="2021-01-11T16:43:39.922" v="10" actId="27614"/>
          <ac:picMkLst>
            <pc:docMk/>
            <pc:sldMk cId="2294578536" sldId="270"/>
            <ac:picMk id="3" creationId="{B8457E9D-E78B-40AF-A7C9-CDEC60F9E7C9}"/>
          </ac:picMkLst>
        </pc:picChg>
      </pc:sldChg>
      <pc:sldChg chg="addSp modSp add">
        <pc:chgData name="X Jeremy" userId="7f7dfa19bb4c4406" providerId="LiveId" clId="{2C10A0C3-DFDD-4787-896B-CD16B22BA789}" dt="2021-01-11T16:43:45.183" v="11" actId="931"/>
        <pc:sldMkLst>
          <pc:docMk/>
          <pc:sldMk cId="3445618856" sldId="271"/>
        </pc:sldMkLst>
        <pc:picChg chg="add mod">
          <ac:chgData name="X Jeremy" userId="7f7dfa19bb4c4406" providerId="LiveId" clId="{2C10A0C3-DFDD-4787-896B-CD16B22BA789}" dt="2021-01-11T16:43:45.183" v="11" actId="931"/>
          <ac:picMkLst>
            <pc:docMk/>
            <pc:sldMk cId="3445618856" sldId="271"/>
            <ac:picMk id="3" creationId="{06D4DDFB-AB27-4F13-B913-95A08AFFD91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文本&#10;&#10;Description automatically generated">
            <a:extLst>
              <a:ext uri="{FF2B5EF4-FFF2-40B4-BE49-F238E27FC236}">
                <a16:creationId xmlns:a16="http://schemas.microsoft.com/office/drawing/2014/main" id="{17179A4C-5C81-4F3C-8349-1E6094671F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基督再临-大米">
            <a:hlinkClick r:id="" action="ppaction://media"/>
            <a:extLst>
              <a:ext uri="{FF2B5EF4-FFF2-40B4-BE49-F238E27FC236}">
                <a16:creationId xmlns:a16="http://schemas.microsoft.com/office/drawing/2014/main" id="{7B64F7B5-C72A-47D3-A241-482E189E2A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475">
        <p:fade/>
      </p:transition>
    </mc:Choice>
    <mc:Fallback xmlns="">
      <p:transition spd="med" advTm="94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0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675C34-1B59-431D-AB2B-26AC16A4CF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57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9249">
        <p:fade/>
      </p:transition>
    </mc:Choice>
    <mc:Fallback xmlns="">
      <p:transition spd="med" advTm="29249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形状, 箭头&#10;&#10;Description automatically generated">
            <a:extLst>
              <a:ext uri="{FF2B5EF4-FFF2-40B4-BE49-F238E27FC236}">
                <a16:creationId xmlns:a16="http://schemas.microsoft.com/office/drawing/2014/main" id="{30A2F6ED-4AB5-4B87-A12B-80CDCA0E13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6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8456">
        <p:fade/>
      </p:transition>
    </mc:Choice>
    <mc:Fallback xmlns="">
      <p:transition spd="med" advTm="28456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形状, 箭头&#10;&#10;Description automatically generated">
            <a:extLst>
              <a:ext uri="{FF2B5EF4-FFF2-40B4-BE49-F238E27FC236}">
                <a16:creationId xmlns:a16="http://schemas.microsoft.com/office/drawing/2014/main" id="{B8457E9D-E78B-40AF-A7C9-CDEC60F9E7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57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8574">
        <p:fade/>
      </p:transition>
    </mc:Choice>
    <mc:Fallback xmlns="">
      <p:transition spd="med" advTm="28574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D4DDFB-AB27-4F13-B913-95A08AFFD9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61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3491">
        <p:fade/>
      </p:transition>
    </mc:Choice>
    <mc:Fallback xmlns="">
      <p:transition spd="med" advTm="33491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128</cp:revision>
  <dcterms:created xsi:type="dcterms:W3CDTF">2017-01-03T08:36:00Z</dcterms:created>
  <dcterms:modified xsi:type="dcterms:W3CDTF">2021-02-10T04:06:43Z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