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ED4D7-2883-429F-87B1-5555F8D15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94F05-8A5E-4B36-8D1D-7779F0CF6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00217-EBE9-4B08-B23C-867695090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3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C2CC6-BDAC-4B58-9D75-8940C6D52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1CDDA7A3-41B0-4E74-B55E-886F9F7B9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2021-02-18T08:24:07Z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