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ED4D7-2883-429F-87B1-5555F8D15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坚固磐石-大米">
            <a:hlinkClick r:id="" action="ppaction://media"/>
            <a:extLst>
              <a:ext uri="{FF2B5EF4-FFF2-40B4-BE49-F238E27FC236}">
                <a16:creationId xmlns:a16="http://schemas.microsoft.com/office/drawing/2014/main" id="{B43E9F0D-0B18-4CCD-8751-7FF14E611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658">
        <p:fade/>
      </p:transition>
    </mc:Choice>
    <mc:Fallback xmlns="">
      <p:transition spd="med" advTm="116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94F05-8A5E-4B36-8D1D-7779F0CF6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212">
        <p:fade/>
      </p:transition>
    </mc:Choice>
    <mc:Fallback xmlns="">
      <p:transition spd="med" advTm="3821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00217-EBE9-4B08-B23C-867695090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717">
        <p:fade/>
      </p:transition>
    </mc:Choice>
    <mc:Fallback xmlns="">
      <p:transition spd="med" advTm="3371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C2CC6-BDAC-4B58-9D75-8940C6D52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976">
        <p:fade/>
      </p:transition>
    </mc:Choice>
    <mc:Fallback xmlns="">
      <p:transition spd="med" advTm="3497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E4663F-D349-403B-9E21-72B70A4D9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125">
        <p:fade/>
      </p:transition>
    </mc:Choice>
    <mc:Fallback xmlns="">
      <p:transition spd="med" advTm="6912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2021-03-10T13:45:52Z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