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393" autoAdjust="0"/>
  </p:normalViewPr>
  <p:slideViewPr>
    <p:cSldViewPr snapToGrid="0">
      <p:cViewPr varScale="1">
        <p:scale>
          <a:sx n="66" d="100"/>
          <a:sy n="66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A88267EA-BA0F-43D6-BC73-2D530CC53D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4379A1DB-AE3F-449F-A498-DF3054E64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3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4A7F03-3C7C-46CE-B038-9BF89EC22A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7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858F0BF2-4ED8-4AB7-96D5-9DE7FE4B2C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4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FBBAA94B-B2F1-4D7F-AAC7-0107031AD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0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129</cp:revision>
  <dcterms:created xsi:type="dcterms:W3CDTF">2017-01-03T08:36:00Z</dcterms:created>
  <dcterms:modified xsi:type="dcterms:W3CDTF">2021-02-18T03:29:34Z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