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93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A88267EA-BA0F-43D6-BC73-2D530CC53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十架不会重过主恩典-大米">
            <a:hlinkClick r:id="" action="ppaction://media"/>
            <a:extLst>
              <a:ext uri="{FF2B5EF4-FFF2-40B4-BE49-F238E27FC236}">
                <a16:creationId xmlns:a16="http://schemas.microsoft.com/office/drawing/2014/main" id="{73C1BCF6-7EB6-4A3F-9F2F-9FF7AD1E9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51">
        <p:fade/>
      </p:transition>
    </mc:Choice>
    <mc:Fallback xmlns="">
      <p:transition spd="med" advTm="9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4379A1DB-AE3F-449F-A498-DF3054E64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241">
        <p:fade/>
      </p:transition>
    </mc:Choice>
    <mc:Fallback xmlns="">
      <p:transition spd="med" advTm="4224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A7F03-3C7C-46CE-B038-9BF89EC22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228">
        <p:fade/>
      </p:transition>
    </mc:Choice>
    <mc:Fallback xmlns="">
      <p:transition spd="med" advTm="4222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58F0BF2-4ED8-4AB7-96D5-9DE7FE4B2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676">
        <p:fade/>
      </p:transition>
    </mc:Choice>
    <mc:Fallback xmlns="">
      <p:transition spd="med" advTm="416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FBBAA94B-B2F1-4D7F-AAC7-0107031AD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331">
        <p:fade/>
      </p:transition>
    </mc:Choice>
    <mc:Fallback xmlns="">
      <p:transition spd="med" advTm="4433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2021-03-10T02:17:49Z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