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8C1BC666-467B-4D27-A7F9-07DB77515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主耶稣我爱你-伴奏">
            <a:hlinkClick r:id="" action="ppaction://media"/>
            <a:extLst>
              <a:ext uri="{FF2B5EF4-FFF2-40B4-BE49-F238E27FC236}">
                <a16:creationId xmlns:a16="http://schemas.microsoft.com/office/drawing/2014/main" id="{36F68025-8E5B-46D4-9BA2-83DE9176C8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20">
        <p:fade/>
      </p:transition>
    </mc:Choice>
    <mc:Fallback>
      <p:transition spd="med" advTm="56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2A8CF9CA-A356-441F-8648-B3C9AFA4E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383">
        <p:fade/>
      </p:transition>
    </mc:Choice>
    <mc:Fallback>
      <p:transition spd="med" advTm="4438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&#10;&#10;Description automatically generated with low confidence">
            <a:extLst>
              <a:ext uri="{FF2B5EF4-FFF2-40B4-BE49-F238E27FC236}">
                <a16:creationId xmlns:a16="http://schemas.microsoft.com/office/drawing/2014/main" id="{564B17A0-8309-4481-AB0A-15B303EDC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2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038">
        <p:fade/>
      </p:transition>
    </mc:Choice>
    <mc:Fallback>
      <p:transition spd="med" advTm="4403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3746AE27-5D0D-4D0C-AA01-F2C68D605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9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3294">
        <p:fade/>
      </p:transition>
    </mc:Choice>
    <mc:Fallback>
      <p:transition spd="med" advTm="4329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86B503BE-EB32-4CC1-B4D3-006DAB961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0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171">
        <p:fade/>
      </p:transition>
    </mc:Choice>
    <mc:Fallback>
      <p:transition spd="med" advTm="5617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2021-02-18T07:25:02Z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