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C44C50C5-4180-4A61-8C47-F47130B13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646A3179-8F6E-494C-82AD-979C0EDC8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875AC3-48C8-4CDD-B473-66F8C6ACE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8DC68-0406-444C-8BDF-65BF3EDD3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2021-02-18T14:55:01Z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