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C44C50C5-4180-4A61-8C47-F47130B13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主十架下-大米">
            <a:hlinkClick r:id="" action="ppaction://media"/>
            <a:extLst>
              <a:ext uri="{FF2B5EF4-FFF2-40B4-BE49-F238E27FC236}">
                <a16:creationId xmlns:a16="http://schemas.microsoft.com/office/drawing/2014/main" id="{565DD9FC-08F2-42DB-B30C-D9984122A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19">
        <p:fade/>
      </p:transition>
    </mc:Choice>
    <mc:Fallback xmlns="">
      <p:transition spd="med" advTm="4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646A3179-8F6E-494C-82AD-979C0EDC8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995">
        <p:fade/>
      </p:transition>
    </mc:Choice>
    <mc:Fallback xmlns="">
      <p:transition spd="med" advTm="4699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875AC3-48C8-4CDD-B473-66F8C6ACE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949">
        <p:fade/>
      </p:transition>
    </mc:Choice>
    <mc:Fallback xmlns="">
      <p:transition spd="med" advTm="4394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8DC68-0406-444C-8BDF-65BF3EDD3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989">
        <p:fade/>
      </p:transition>
    </mc:Choice>
    <mc:Fallback xmlns="">
      <p:transition spd="med" advTm="5098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2021-03-09T16:26:18Z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