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67" r:id="rId2"/>
    <p:sldId id="268" r:id="rId3"/>
    <p:sldId id="269" r:id="rId4"/>
    <p:sldId id="270" r:id="rId5"/>
    <p:sldId id="271" r:id="rId6"/>
  </p:sldIdLst>
  <p:sldSz cx="12192000" cy="6858000"/>
  <p:notesSz cx="6858000" cy="9144000"/>
  <p:custDataLst>
    <p:tags r:id="rId7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EDD912D-8B26-48CD-979C-2C258CBA067E}" v="19" dt="2020-03-02T18:08:48.527"/>
    <p1510:client id="{636AC370-A6DC-4F39-A2E7-A13711ED1682}" v="9" dt="2020-03-02T18:10:55.73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microsoft.com/office/2015/10/relationships/revisionInfo" Target="revisionInfo.xml"/><Relationship Id="rId3" Type="http://schemas.openxmlformats.org/officeDocument/2006/relationships/slide" Target="slides/slide2.xml"/><Relationship Id="rId7" Type="http://schemas.openxmlformats.org/officeDocument/2006/relationships/tags" Target="tags/tag1.xml"/><Relationship Id="rId12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X Jeremy" userId="7f7dfa19bb4c4406" providerId="LiveId" clId="{AEDCD62C-B1C4-4824-BCB0-3B5C4F7B00AE}"/>
    <pc:docChg chg="undo custSel addSld delSld modSld">
      <pc:chgData name="X Jeremy" userId="7f7dfa19bb4c4406" providerId="LiveId" clId="{AEDCD62C-B1C4-4824-BCB0-3B5C4F7B00AE}" dt="2020-02-18T14:16:44.573" v="242" actId="6549"/>
      <pc:docMkLst>
        <pc:docMk/>
      </pc:docMkLst>
      <pc:sldChg chg="addSp delSp modSp">
        <pc:chgData name="X Jeremy" userId="7f7dfa19bb4c4406" providerId="LiveId" clId="{AEDCD62C-B1C4-4824-BCB0-3B5C4F7B00AE}" dt="2020-02-18T14:07:41.664" v="39" actId="2711"/>
        <pc:sldMkLst>
          <pc:docMk/>
          <pc:sldMk cId="0" sldId="267"/>
        </pc:sldMkLst>
        <pc:spChg chg="mod">
          <ac:chgData name="X Jeremy" userId="7f7dfa19bb4c4406" providerId="LiveId" clId="{AEDCD62C-B1C4-4824-BCB0-3B5C4F7B00AE}" dt="2020-02-18T14:07:41.664" v="39" actId="2711"/>
          <ac:spMkLst>
            <pc:docMk/>
            <pc:sldMk cId="0" sldId="267"/>
            <ac:spMk id="2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50.952" v="6" actId="478"/>
          <ac:picMkLst>
            <pc:docMk/>
            <pc:sldMk cId="0" sldId="267"/>
            <ac:picMk id="3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51.701" v="7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AEDCD62C-B1C4-4824-BCB0-3B5C4F7B00AE}" dt="2020-02-18T14:13:23.244" v="176" actId="20577"/>
        <pc:sldMkLst>
          <pc:docMk/>
          <pc:sldMk cId="2642496940" sldId="275"/>
        </pc:sldMkLst>
        <pc:spChg chg="mod">
          <ac:chgData name="X Jeremy" userId="7f7dfa19bb4c4406" providerId="LiveId" clId="{AEDCD62C-B1C4-4824-BCB0-3B5C4F7B00AE}" dt="2020-02-18T14:11:30.959" v="103" actId="20577"/>
          <ac:spMkLst>
            <pc:docMk/>
            <pc:sldMk cId="2642496940" sldId="275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08:00.546" v="52" actId="1038"/>
          <ac:spMkLst>
            <pc:docMk/>
            <pc:sldMk cId="2642496940" sldId="275"/>
            <ac:spMk id="5" creationId="{00000000-0000-0000-0000-000000000000}"/>
          </ac:spMkLst>
        </pc:spChg>
        <pc:spChg chg="add">
          <ac:chgData name="X Jeremy" userId="7f7dfa19bb4c4406" providerId="LiveId" clId="{AEDCD62C-B1C4-4824-BCB0-3B5C4F7B00AE}" dt="2020-02-18T14:11:47.630" v="104"/>
          <ac:spMkLst>
            <pc:docMk/>
            <pc:sldMk cId="2642496940" sldId="275"/>
            <ac:spMk id="9" creationId="{A2FA783B-3A06-46C6-B929-51B2E2064045}"/>
          </ac:spMkLst>
        </pc:spChg>
        <pc:spChg chg="add mod">
          <ac:chgData name="X Jeremy" userId="7f7dfa19bb4c4406" providerId="LiveId" clId="{AEDCD62C-B1C4-4824-BCB0-3B5C4F7B00AE}" dt="2020-02-18T14:13:23.244" v="176" actId="20577"/>
          <ac:spMkLst>
            <pc:docMk/>
            <pc:sldMk cId="2642496940" sldId="275"/>
            <ac:spMk id="10" creationId="{A521F16F-3A42-4B00-B2EC-4ED4A99E6954}"/>
          </ac:spMkLst>
        </pc:spChg>
        <pc:spChg chg="mod">
          <ac:chgData name="X Jeremy" userId="7f7dfa19bb4c4406" providerId="LiveId" clId="{AEDCD62C-B1C4-4824-BCB0-3B5C4F7B00AE}" dt="2020-02-18T14:07:51.358" v="40" actId="2711"/>
          <ac:spMkLst>
            <pc:docMk/>
            <pc:sldMk cId="2642496940" sldId="275"/>
            <ac:spMk id="15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38.872" v="0" actId="478"/>
          <ac:picMkLst>
            <pc:docMk/>
            <pc:sldMk cId="2642496940" sldId="275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39.693" v="1"/>
          <ac:picMkLst>
            <pc:docMk/>
            <pc:sldMk cId="2642496940" sldId="275"/>
            <ac:picMk id="8" creationId="{FDC98D12-F491-4EA8-A982-A3A19540894C}"/>
          </ac:picMkLst>
        </pc:picChg>
      </pc:sldChg>
      <pc:sldChg chg="addSp delSp modSp add">
        <pc:chgData name="X Jeremy" userId="7f7dfa19bb4c4406" providerId="LiveId" clId="{AEDCD62C-B1C4-4824-BCB0-3B5C4F7B00AE}" dt="2020-02-18T14:15:11.930" v="199"/>
        <pc:sldMkLst>
          <pc:docMk/>
          <pc:sldMk cId="325972168" sldId="276"/>
        </pc:sldMkLst>
        <pc:spChg chg="mod">
          <ac:chgData name="X Jeremy" userId="7f7dfa19bb4c4406" providerId="LiveId" clId="{AEDCD62C-B1C4-4824-BCB0-3B5C4F7B00AE}" dt="2020-02-18T14:14:21.110" v="197" actId="6549"/>
          <ac:spMkLst>
            <pc:docMk/>
            <pc:sldMk cId="325972168" sldId="276"/>
            <ac:spMk id="3" creationId="{00000000-0000-0000-0000-000000000000}"/>
          </ac:spMkLst>
        </pc:spChg>
        <pc:spChg chg="add del">
          <ac:chgData name="X Jeremy" userId="7f7dfa19bb4c4406" providerId="LiveId" clId="{AEDCD62C-B1C4-4824-BCB0-3B5C4F7B00AE}" dt="2020-02-18T14:15:11.930" v="199"/>
          <ac:spMkLst>
            <pc:docMk/>
            <pc:sldMk cId="325972168" sldId="276"/>
            <ac:spMk id="4" creationId="{3F042FF6-4497-45B9-89A6-515FCFD61120}"/>
          </ac:spMkLst>
        </pc:spChg>
        <pc:spChg chg="mod">
          <ac:chgData name="X Jeremy" userId="7f7dfa19bb4c4406" providerId="LiveId" clId="{AEDCD62C-B1C4-4824-BCB0-3B5C4F7B00AE}" dt="2020-02-18T14:13:42.093" v="179" actId="20577"/>
          <ac:spMkLst>
            <pc:docMk/>
            <pc:sldMk cId="325972168" sldId="276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3:44.630" v="181" actId="20577"/>
          <ac:spMkLst>
            <pc:docMk/>
            <pc:sldMk cId="325972168" sldId="276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5:58.371" v="220" actId="6549"/>
        <pc:sldMkLst>
          <pc:docMk/>
          <pc:sldMk cId="2827370802" sldId="277"/>
        </pc:sldMkLst>
        <pc:spChg chg="mod">
          <ac:chgData name="X Jeremy" userId="7f7dfa19bb4c4406" providerId="LiveId" clId="{AEDCD62C-B1C4-4824-BCB0-3B5C4F7B00AE}" dt="2020-02-18T14:15:58.371" v="220" actId="6549"/>
          <ac:spMkLst>
            <pc:docMk/>
            <pc:sldMk cId="2827370802" sldId="277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7.544" v="210" actId="20577"/>
          <ac:spMkLst>
            <pc:docMk/>
            <pc:sldMk cId="2827370802" sldId="277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5:39.881" v="212" actId="20577"/>
          <ac:spMkLst>
            <pc:docMk/>
            <pc:sldMk cId="282737080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AEDCD62C-B1C4-4824-BCB0-3B5C4F7B00AE}" dt="2020-02-18T14:16:44.573" v="242" actId="6549"/>
        <pc:sldMkLst>
          <pc:docMk/>
          <pc:sldMk cId="2509476964" sldId="278"/>
        </pc:sldMkLst>
        <pc:spChg chg="mod">
          <ac:chgData name="X Jeremy" userId="7f7dfa19bb4c4406" providerId="LiveId" clId="{AEDCD62C-B1C4-4824-BCB0-3B5C4F7B00AE}" dt="2020-02-18T14:16:44.573" v="242" actId="6549"/>
          <ac:spMkLst>
            <pc:docMk/>
            <pc:sldMk cId="2509476964" sldId="278"/>
            <ac:spMk id="3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10.068" v="225" actId="20577"/>
          <ac:spMkLst>
            <pc:docMk/>
            <pc:sldMk cId="2509476964" sldId="278"/>
            <ac:spMk id="5" creationId="{00000000-0000-0000-0000-000000000000}"/>
          </ac:spMkLst>
        </pc:spChg>
        <pc:spChg chg="mod">
          <ac:chgData name="X Jeremy" userId="7f7dfa19bb4c4406" providerId="LiveId" clId="{AEDCD62C-B1C4-4824-BCB0-3B5C4F7B00AE}" dt="2020-02-18T14:16:07.167" v="223" actId="20577"/>
          <ac:spMkLst>
            <pc:docMk/>
            <pc:sldMk cId="2509476964" sldId="278"/>
            <ac:spMk id="9" creationId="{A2FA783B-3A06-46C6-B929-51B2E2064045}"/>
          </ac:spMkLst>
        </pc:spChg>
      </pc:sldChg>
      <pc:sldChg chg="addSp delSp modSp del">
        <pc:chgData name="X Jeremy" userId="7f7dfa19bb4c4406" providerId="LiveId" clId="{AEDCD62C-B1C4-4824-BCB0-3B5C4F7B00AE}" dt="2020-02-18T14:12:05.944" v="105" actId="47"/>
        <pc:sldMkLst>
          <pc:docMk/>
          <pc:sldMk cId="1617609759" sldId="279"/>
        </pc:sldMkLst>
        <pc:spChg chg="mod">
          <ac:chgData name="X Jeremy" userId="7f7dfa19bb4c4406" providerId="LiveId" clId="{AEDCD62C-B1C4-4824-BCB0-3B5C4F7B00AE}" dt="2020-02-18T14:11:13.226" v="96" actId="20577"/>
          <ac:spMkLst>
            <pc:docMk/>
            <pc:sldMk cId="1617609759" sldId="279"/>
            <ac:spMk id="3" creationId="{00000000-0000-0000-0000-000000000000}"/>
          </ac:spMkLst>
        </pc:spChg>
        <pc:picChg chg="del">
          <ac:chgData name="X Jeremy" userId="7f7dfa19bb4c4406" providerId="LiveId" clId="{AEDCD62C-B1C4-4824-BCB0-3B5C4F7B00AE}" dt="2020-02-18T14:06:42.432" v="2" actId="478"/>
          <ac:picMkLst>
            <pc:docMk/>
            <pc:sldMk cId="1617609759" sldId="279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3.210" v="3"/>
          <ac:picMkLst>
            <pc:docMk/>
            <pc:sldMk cId="1617609759" sldId="279"/>
            <ac:picMk id="8" creationId="{AE9CBFAA-A0D2-43E4-9B50-F9B190570418}"/>
          </ac:picMkLst>
        </pc:picChg>
      </pc:sldChg>
      <pc:sldChg chg="del">
        <pc:chgData name="X Jeremy" userId="7f7dfa19bb4c4406" providerId="LiveId" clId="{AEDCD62C-B1C4-4824-BCB0-3B5C4F7B00AE}" dt="2020-02-18T14:12:05.944" v="105" actId="47"/>
        <pc:sldMkLst>
          <pc:docMk/>
          <pc:sldMk cId="2160361638" sldId="280"/>
        </pc:sldMkLst>
      </pc:sldChg>
      <pc:sldChg chg="addSp delSp del">
        <pc:chgData name="X Jeremy" userId="7f7dfa19bb4c4406" providerId="LiveId" clId="{AEDCD62C-B1C4-4824-BCB0-3B5C4F7B00AE}" dt="2020-02-18T14:12:05.944" v="105" actId="47"/>
        <pc:sldMkLst>
          <pc:docMk/>
          <pc:sldMk cId="774563623" sldId="281"/>
        </pc:sldMkLst>
        <pc:picChg chg="del">
          <ac:chgData name="X Jeremy" userId="7f7dfa19bb4c4406" providerId="LiveId" clId="{AEDCD62C-B1C4-4824-BCB0-3B5C4F7B00AE}" dt="2020-02-18T14:06:46.525" v="4" actId="478"/>
          <ac:picMkLst>
            <pc:docMk/>
            <pc:sldMk cId="774563623" sldId="281"/>
            <ac:picMk id="7" creationId="{00000000-0000-0000-0000-000000000000}"/>
          </ac:picMkLst>
        </pc:picChg>
        <pc:picChg chg="add">
          <ac:chgData name="X Jeremy" userId="7f7dfa19bb4c4406" providerId="LiveId" clId="{AEDCD62C-B1C4-4824-BCB0-3B5C4F7B00AE}" dt="2020-02-18T14:06:47.341" v="5"/>
          <ac:picMkLst>
            <pc:docMk/>
            <pc:sldMk cId="774563623" sldId="281"/>
            <ac:picMk id="8" creationId="{D6409029-0422-40A7-B7E6-AACEEF6555F1}"/>
          </ac:picMkLst>
        </pc:picChg>
      </pc:sldChg>
    </pc:docChg>
  </pc:docChgLst>
  <pc:docChgLst>
    <pc:chgData name="X Jeremy" userId="7f7dfa19bb4c4406" providerId="LiveId" clId="{636AC370-A6DC-4F39-A2E7-A13711ED1682}"/>
    <pc:docChg chg="custSel addSld delSld modSld">
      <pc:chgData name="X Jeremy" userId="7f7dfa19bb4c4406" providerId="LiveId" clId="{636AC370-A6DC-4F39-A2E7-A13711ED1682}" dt="2020-03-02T18:11:00.044" v="16" actId="27614"/>
      <pc:docMkLst>
        <pc:docMk/>
      </pc:docMkLst>
      <pc:sldChg chg="addSp delSp modSp">
        <pc:chgData name="X Jeremy" userId="7f7dfa19bb4c4406" providerId="LiveId" clId="{636AC370-A6DC-4F39-A2E7-A13711ED1682}" dt="2020-03-02T18:10:33.900" v="8" actId="27614"/>
        <pc:sldMkLst>
          <pc:docMk/>
          <pc:sldMk cId="0" sldId="267"/>
        </pc:sldMkLst>
        <pc:spChg chg="del">
          <ac:chgData name="X Jeremy" userId="7f7dfa19bb4c4406" providerId="LiveId" clId="{636AC370-A6DC-4F39-A2E7-A13711ED1682}" dt="2020-03-02T18:10:00.630" v="0" actId="478"/>
          <ac:spMkLst>
            <pc:docMk/>
            <pc:sldMk cId="0" sldId="267"/>
            <ac:spMk id="2" creationId="{00000000-0000-0000-0000-000000000000}"/>
          </ac:spMkLst>
        </pc:spChg>
        <pc:spChg chg="add del mod">
          <ac:chgData name="X Jeremy" userId="7f7dfa19bb4c4406" providerId="LiveId" clId="{636AC370-A6DC-4F39-A2E7-A13711ED1682}" dt="2020-03-02T18:10:02.133" v="1" actId="478"/>
          <ac:spMkLst>
            <pc:docMk/>
            <pc:sldMk cId="0" sldId="267"/>
            <ac:spMk id="5" creationId="{0098734C-8386-41E3-A52C-0A596E821439}"/>
          </ac:spMkLst>
        </pc:spChg>
        <pc:picChg chg="del">
          <ac:chgData name="X Jeremy" userId="7f7dfa19bb4c4406" providerId="LiveId" clId="{636AC370-A6DC-4F39-A2E7-A13711ED1682}" dt="2020-03-02T18:10:00.630" v="0" actId="478"/>
          <ac:picMkLst>
            <pc:docMk/>
            <pc:sldMk cId="0" sldId="267"/>
            <ac:picMk id="4" creationId="{9CC4D4DB-C8E7-49F3-B9A2-A54FDDF36873}"/>
          </ac:picMkLst>
        </pc:picChg>
        <pc:picChg chg="add mod">
          <ac:chgData name="X Jeremy" userId="7f7dfa19bb4c4406" providerId="LiveId" clId="{636AC370-A6DC-4F39-A2E7-A13711ED1682}" dt="2020-03-02T18:10:33.900" v="8" actId="27614"/>
          <ac:picMkLst>
            <pc:docMk/>
            <pc:sldMk cId="0" sldId="267"/>
            <ac:picMk id="7" creationId="{D23A692D-742E-45EA-9B91-65890F7DDD37}"/>
          </ac:picMkLst>
        </pc:picChg>
      </pc:sldChg>
      <pc:sldChg chg="addSp modSp add">
        <pc:chgData name="X Jeremy" userId="7f7dfa19bb4c4406" providerId="LiveId" clId="{636AC370-A6DC-4F39-A2E7-A13711ED1682}" dt="2020-03-02T18:10:39.686" v="10" actId="27614"/>
        <pc:sldMkLst>
          <pc:docMk/>
          <pc:sldMk cId="1901518522" sldId="268"/>
        </pc:sldMkLst>
        <pc:picChg chg="add mod">
          <ac:chgData name="X Jeremy" userId="7f7dfa19bb4c4406" providerId="LiveId" clId="{636AC370-A6DC-4F39-A2E7-A13711ED1682}" dt="2020-03-02T18:10:39.686" v="10" actId="27614"/>
          <ac:picMkLst>
            <pc:docMk/>
            <pc:sldMk cId="1901518522" sldId="268"/>
            <ac:picMk id="3" creationId="{8D1F96B6-A17C-45D6-A216-F4667D7C6A03}"/>
          </ac:picMkLst>
        </pc:picChg>
      </pc:sldChg>
      <pc:sldChg chg="addSp modSp add">
        <pc:chgData name="X Jeremy" userId="7f7dfa19bb4c4406" providerId="LiveId" clId="{636AC370-A6DC-4F39-A2E7-A13711ED1682}" dt="2020-03-02T18:10:51.145" v="13" actId="27614"/>
        <pc:sldMkLst>
          <pc:docMk/>
          <pc:sldMk cId="3754793275" sldId="269"/>
        </pc:sldMkLst>
        <pc:picChg chg="add mod">
          <ac:chgData name="X Jeremy" userId="7f7dfa19bb4c4406" providerId="LiveId" clId="{636AC370-A6DC-4F39-A2E7-A13711ED1682}" dt="2020-03-02T18:10:51.145" v="13" actId="27614"/>
          <ac:picMkLst>
            <pc:docMk/>
            <pc:sldMk cId="3754793275" sldId="269"/>
            <ac:picMk id="3" creationId="{B3006011-4C62-4015-BD7E-3BB44744F240}"/>
          </ac:picMkLst>
        </pc:picChg>
      </pc:sldChg>
      <pc:sldChg chg="addSp modSp add">
        <pc:chgData name="X Jeremy" userId="7f7dfa19bb4c4406" providerId="LiveId" clId="{636AC370-A6DC-4F39-A2E7-A13711ED1682}" dt="2020-03-02T18:10:51.147" v="14" actId="962"/>
        <pc:sldMkLst>
          <pc:docMk/>
          <pc:sldMk cId="3534383986" sldId="270"/>
        </pc:sldMkLst>
        <pc:picChg chg="add mod">
          <ac:chgData name="X Jeremy" userId="7f7dfa19bb4c4406" providerId="LiveId" clId="{636AC370-A6DC-4F39-A2E7-A13711ED1682}" dt="2020-03-02T18:10:51.147" v="14" actId="962"/>
          <ac:picMkLst>
            <pc:docMk/>
            <pc:sldMk cId="3534383986" sldId="270"/>
            <ac:picMk id="3" creationId="{6C9EAE60-2232-4B3C-8A1D-FFAD71F72450}"/>
          </ac:picMkLst>
        </pc:picChg>
      </pc:sldChg>
      <pc:sldChg chg="addSp modSp add">
        <pc:chgData name="X Jeremy" userId="7f7dfa19bb4c4406" providerId="LiveId" clId="{636AC370-A6DC-4F39-A2E7-A13711ED1682}" dt="2020-03-02T18:11:00.044" v="16" actId="27614"/>
        <pc:sldMkLst>
          <pc:docMk/>
          <pc:sldMk cId="678022283" sldId="271"/>
        </pc:sldMkLst>
        <pc:picChg chg="add mod">
          <ac:chgData name="X Jeremy" userId="7f7dfa19bb4c4406" providerId="LiveId" clId="{636AC370-A6DC-4F39-A2E7-A13711ED1682}" dt="2020-03-02T18:11:00.044" v="16" actId="27614"/>
          <ac:picMkLst>
            <pc:docMk/>
            <pc:sldMk cId="678022283" sldId="271"/>
            <ac:picMk id="3" creationId="{99F3B8CC-3A39-4220-BDD8-04F180FDE9F5}"/>
          </ac:picMkLst>
        </pc:picChg>
      </pc:sldChg>
      <pc:sldChg chg="del">
        <pc:chgData name="X Jeremy" userId="7f7dfa19bb4c4406" providerId="LiveId" clId="{636AC370-A6DC-4F39-A2E7-A13711ED1682}" dt="2020-03-02T18:10:04.872" v="2" actId="47"/>
        <pc:sldMkLst>
          <pc:docMk/>
          <pc:sldMk cId="930675404" sldId="276"/>
        </pc:sldMkLst>
      </pc:sldChg>
      <pc:sldChg chg="del">
        <pc:chgData name="X Jeremy" userId="7f7dfa19bb4c4406" providerId="LiveId" clId="{636AC370-A6DC-4F39-A2E7-A13711ED1682}" dt="2020-03-02T18:10:04.872" v="2" actId="47"/>
        <pc:sldMkLst>
          <pc:docMk/>
          <pc:sldMk cId="2145129276" sldId="277"/>
        </pc:sldMkLst>
      </pc:sldChg>
      <pc:sldChg chg="del">
        <pc:chgData name="X Jeremy" userId="7f7dfa19bb4c4406" providerId="LiveId" clId="{636AC370-A6DC-4F39-A2E7-A13711ED1682}" dt="2020-03-02T18:10:04.872" v="2" actId="47"/>
        <pc:sldMkLst>
          <pc:docMk/>
          <pc:sldMk cId="1508172146" sldId="278"/>
        </pc:sldMkLst>
      </pc:sldChg>
      <pc:sldChg chg="del">
        <pc:chgData name="X Jeremy" userId="7f7dfa19bb4c4406" providerId="LiveId" clId="{636AC370-A6DC-4F39-A2E7-A13711ED1682}" dt="2020-03-02T18:10:04.872" v="2" actId="47"/>
        <pc:sldMkLst>
          <pc:docMk/>
          <pc:sldMk cId="2440338501" sldId="279"/>
        </pc:sldMkLst>
      </pc:sldChg>
    </pc:docChg>
  </pc:docChgLst>
  <pc:docChgLst>
    <pc:chgData name="X Jeremy" userId="7f7dfa19bb4c4406" providerId="LiveId" clId="{731A3710-EE09-4870-A9A9-4A3829379B28}"/>
    <pc:docChg chg="undo custSel addSld delSld modSld">
      <pc:chgData name="X Jeremy" userId="7f7dfa19bb4c4406" providerId="LiveId" clId="{731A3710-EE09-4870-A9A9-4A3829379B28}" dt="2020-02-28T02:21:42.380" v="754" actId="20577"/>
      <pc:docMkLst>
        <pc:docMk/>
      </pc:docMkLst>
      <pc:sldChg chg="modSp">
        <pc:chgData name="X Jeremy" userId="7f7dfa19bb4c4406" providerId="LiveId" clId="{731A3710-EE09-4870-A9A9-4A3829379B28}" dt="2020-02-28T02:00:11.790" v="65" actId="20577"/>
        <pc:sldMkLst>
          <pc:docMk/>
          <pc:sldMk cId="0" sldId="267"/>
        </pc:sldMkLst>
        <pc:spChg chg="mod">
          <ac:chgData name="X Jeremy" userId="7f7dfa19bb4c4406" providerId="LiveId" clId="{731A3710-EE09-4870-A9A9-4A3829379B28}" dt="2020-02-28T02:00:11.790" v="65" actId="20577"/>
          <ac:spMkLst>
            <pc:docMk/>
            <pc:sldMk cId="0" sldId="267"/>
            <ac:spMk id="2" creationId="{00000000-0000-0000-0000-000000000000}"/>
          </ac:spMkLst>
        </pc:spChg>
      </pc:sldChg>
      <pc:sldChg chg="addSp delSp modSp del">
        <pc:chgData name="X Jeremy" userId="7f7dfa19bb4c4406" providerId="LiveId" clId="{731A3710-EE09-4870-A9A9-4A3829379B28}" dt="2020-02-28T02:06:45.947" v="150" actId="47"/>
        <pc:sldMkLst>
          <pc:docMk/>
          <pc:sldMk cId="2642496940" sldId="275"/>
        </pc:sldMkLst>
        <pc:spChg chg="mod">
          <ac:chgData name="X Jeremy" userId="7f7dfa19bb4c4406" providerId="LiveId" clId="{731A3710-EE09-4870-A9A9-4A3829379B28}" dt="2020-02-28T02:00:19.002" v="89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731A3710-EE09-4870-A9A9-4A3829379B28}" dt="2020-02-28T02:05:54.599" v="143" actId="255"/>
          <ac:spMkLst>
            <pc:docMk/>
            <pc:sldMk cId="2642496940" sldId="275"/>
            <ac:spMk id="3" creationId="{00000000-0000-0000-0000-000000000000}"/>
          </ac:spMkLst>
        </pc:spChg>
        <pc:spChg chg="add del">
          <ac:chgData name="X Jeremy" userId="7f7dfa19bb4c4406" providerId="LiveId" clId="{731A3710-EE09-4870-A9A9-4A3829379B28}" dt="2020-02-28T02:05:56.497" v="148" actId="478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731A3710-EE09-4870-A9A9-4A3829379B28}" dt="2020-02-28T02:00:39.410" v="100"/>
          <ac:spMkLst>
            <pc:docMk/>
            <pc:sldMk cId="2642496940" sldId="275"/>
            <ac:spMk id="5" creationId="{00000000-0000-0000-0000-000000000000}"/>
          </ac:spMkLst>
        </pc:spChg>
        <pc:spChg chg="add del">
          <ac:chgData name="X Jeremy" userId="7f7dfa19bb4c4406" providerId="LiveId" clId="{731A3710-EE09-4870-A9A9-4A3829379B28}" dt="2020-02-28T02:05:56.319" v="147" actId="478"/>
          <ac:spMkLst>
            <pc:docMk/>
            <pc:sldMk cId="2642496940" sldId="275"/>
            <ac:spMk id="11" creationId="{F85492AF-8FBF-4729-8A70-A1DEB357F236}"/>
          </ac:spMkLst>
        </pc:spChg>
        <pc:spChg chg="add del">
          <ac:chgData name="X Jeremy" userId="7f7dfa19bb4c4406" providerId="LiveId" clId="{731A3710-EE09-4870-A9A9-4A3829379B28}" dt="2020-02-28T02:05:55.883" v="146" actId="478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731A3710-EE09-4870-A9A9-4A3829379B28}" dt="2020-02-28T02:00:35.372" v="97"/>
          <ac:spMkLst>
            <pc:docMk/>
            <pc:sldMk cId="2642496940" sldId="275"/>
            <ac:spMk id="15" creationId="{00000000-0000-0000-0000-000000000000}"/>
          </ac:spMkLst>
        </pc:spChg>
        <pc:spChg chg="add del">
          <ac:chgData name="X Jeremy" userId="7f7dfa19bb4c4406" providerId="LiveId" clId="{731A3710-EE09-4870-A9A9-4A3829379B28}" dt="2020-02-28T02:05:55.364" v="145" actId="478"/>
          <ac:spMkLst>
            <pc:docMk/>
            <pc:sldMk cId="2642496940" sldId="275"/>
            <ac:spMk id="17" creationId="{DE6E421D-ADAC-4AEF-A4DD-C309F25CE2E4}"/>
          </ac:spMkLst>
        </pc:spChg>
        <pc:spChg chg="add del">
          <ac:chgData name="X Jeremy" userId="7f7dfa19bb4c4406" providerId="LiveId" clId="{731A3710-EE09-4870-A9A9-4A3829379B28}" dt="2020-02-28T02:05:54.791" v="144" actId="478"/>
          <ac:spMkLst>
            <pc:docMk/>
            <pc:sldMk cId="2642496940" sldId="275"/>
            <ac:spMk id="18" creationId="{BFE3AFE7-8038-4D11-B943-242C9C5BEAB0}"/>
          </ac:spMkLst>
        </pc:spChg>
      </pc:sldChg>
      <pc:sldChg chg="addSp delSp modSp add">
        <pc:chgData name="X Jeremy" userId="7f7dfa19bb4c4406" providerId="LiveId" clId="{731A3710-EE09-4870-A9A9-4A3829379B28}" dt="2020-02-28T02:18:38.462" v="651" actId="478"/>
        <pc:sldMkLst>
          <pc:docMk/>
          <pc:sldMk cId="930675404" sldId="276"/>
        </pc:sldMkLst>
        <pc:spChg chg="mod">
          <ac:chgData name="X Jeremy" userId="7f7dfa19bb4c4406" providerId="LiveId" clId="{731A3710-EE09-4870-A9A9-4A3829379B28}" dt="2020-02-28T02:06:56.856" v="174"/>
          <ac:spMkLst>
            <pc:docMk/>
            <pc:sldMk cId="930675404" sldId="276"/>
            <ac:spMk id="2" creationId="{00000000-0000-0000-0000-000000000000}"/>
          </ac:spMkLst>
        </pc:spChg>
        <pc:spChg chg="mod">
          <ac:chgData name="X Jeremy" userId="7f7dfa19bb4c4406" providerId="LiveId" clId="{731A3710-EE09-4870-A9A9-4A3829379B28}" dt="2020-02-28T02:17:08.282" v="621" actId="20577"/>
          <ac:spMkLst>
            <pc:docMk/>
            <pc:sldMk cId="930675404" sldId="276"/>
            <ac:spMk id="3" creationId="{00000000-0000-0000-0000-000000000000}"/>
          </ac:spMkLst>
        </pc:spChg>
        <pc:spChg chg="mod">
          <ac:chgData name="X Jeremy" userId="7f7dfa19bb4c4406" providerId="LiveId" clId="{731A3710-EE09-4870-A9A9-4A3829379B28}" dt="2020-02-28T02:17:31.593" v="626" actId="1037"/>
          <ac:spMkLst>
            <pc:docMk/>
            <pc:sldMk cId="930675404" sldId="276"/>
            <ac:spMk id="4" creationId="{AC5C28E5-38FA-40AD-AACB-E9BB3D0B5AB7}"/>
          </ac:spMkLst>
        </pc:spChg>
        <pc:spChg chg="mod">
          <ac:chgData name="X Jeremy" userId="7f7dfa19bb4c4406" providerId="LiveId" clId="{731A3710-EE09-4870-A9A9-4A3829379B28}" dt="2020-02-28T02:07:14.289" v="185"/>
          <ac:spMkLst>
            <pc:docMk/>
            <pc:sldMk cId="930675404" sldId="276"/>
            <ac:spMk id="5" creationId="{00000000-0000-0000-0000-000000000000}"/>
          </ac:spMkLst>
        </pc:spChg>
        <pc:spChg chg="mod">
          <ac:chgData name="X Jeremy" userId="7f7dfa19bb4c4406" providerId="LiveId" clId="{731A3710-EE09-4870-A9A9-4A3829379B28}" dt="2020-02-28T02:14:36.835" v="492" actId="14100"/>
          <ac:spMkLst>
            <pc:docMk/>
            <pc:sldMk cId="930675404" sldId="276"/>
            <ac:spMk id="10" creationId="{A521F16F-3A42-4B00-B2EC-4ED4A99E6954}"/>
          </ac:spMkLst>
        </pc:spChg>
        <pc:spChg chg="del">
          <ac:chgData name="X Jeremy" userId="7f7dfa19bb4c4406" providerId="LiveId" clId="{731A3710-EE09-4870-A9A9-4A3829379B28}" dt="2020-02-28T02:17:43.345" v="627" actId="478"/>
          <ac:spMkLst>
            <pc:docMk/>
            <pc:sldMk cId="930675404" sldId="276"/>
            <ac:spMk id="11" creationId="{F85492AF-8FBF-4729-8A70-A1DEB357F236}"/>
          </ac:spMkLst>
        </pc:spChg>
        <pc:spChg chg="del">
          <ac:chgData name="X Jeremy" userId="7f7dfa19bb4c4406" providerId="LiveId" clId="{731A3710-EE09-4870-A9A9-4A3829379B28}" dt="2020-02-28T02:18:38.462" v="651" actId="478"/>
          <ac:spMkLst>
            <pc:docMk/>
            <pc:sldMk cId="930675404" sldId="276"/>
            <ac:spMk id="12" creationId="{8AC77AC6-C112-4CDF-A053-76E3A5D6AB20}"/>
          </ac:spMkLst>
        </pc:spChg>
        <pc:spChg chg="del">
          <ac:chgData name="X Jeremy" userId="7f7dfa19bb4c4406" providerId="LiveId" clId="{731A3710-EE09-4870-A9A9-4A3829379B28}" dt="2020-02-28T02:18:36.554" v="650" actId="478"/>
          <ac:spMkLst>
            <pc:docMk/>
            <pc:sldMk cId="930675404" sldId="276"/>
            <ac:spMk id="13" creationId="{3A802A25-DE0B-43C4-B024-B2EABE4D75E6}"/>
          </ac:spMkLst>
        </pc:spChg>
        <pc:spChg chg="del">
          <ac:chgData name="X Jeremy" userId="7f7dfa19bb4c4406" providerId="LiveId" clId="{731A3710-EE09-4870-A9A9-4A3829379B28}" dt="2020-02-28T02:12:18.957" v="404" actId="478"/>
          <ac:spMkLst>
            <pc:docMk/>
            <pc:sldMk cId="930675404" sldId="276"/>
            <ac:spMk id="14" creationId="{4AC8F24A-9933-4209-8BEB-2886ADA42429}"/>
          </ac:spMkLst>
        </pc:spChg>
        <pc:spChg chg="mod">
          <ac:chgData name="X Jeremy" userId="7f7dfa19bb4c4406" providerId="LiveId" clId="{731A3710-EE09-4870-A9A9-4A3829379B28}" dt="2020-02-28T02:07:10.594" v="182"/>
          <ac:spMkLst>
            <pc:docMk/>
            <pc:sldMk cId="930675404" sldId="276"/>
            <ac:spMk id="15" creationId="{00000000-0000-0000-0000-000000000000}"/>
          </ac:spMkLst>
        </pc:spChg>
        <pc:spChg chg="del">
          <ac:chgData name="X Jeremy" userId="7f7dfa19bb4c4406" providerId="LiveId" clId="{731A3710-EE09-4870-A9A9-4A3829379B28}" dt="2020-02-28T02:12:22.651" v="406" actId="478"/>
          <ac:spMkLst>
            <pc:docMk/>
            <pc:sldMk cId="930675404" sldId="276"/>
            <ac:spMk id="16" creationId="{8C752700-13EF-493D-80A3-C48B4C2A3424}"/>
          </ac:spMkLst>
        </pc:spChg>
        <pc:spChg chg="del">
          <ac:chgData name="X Jeremy" userId="7f7dfa19bb4c4406" providerId="LiveId" clId="{731A3710-EE09-4870-A9A9-4A3829379B28}" dt="2020-02-28T02:12:17.603" v="403" actId="478"/>
          <ac:spMkLst>
            <pc:docMk/>
            <pc:sldMk cId="930675404" sldId="276"/>
            <ac:spMk id="17" creationId="{DE6E421D-ADAC-4AEF-A4DD-C309F25CE2E4}"/>
          </ac:spMkLst>
        </pc:spChg>
        <pc:spChg chg="del">
          <ac:chgData name="X Jeremy" userId="7f7dfa19bb4c4406" providerId="LiveId" clId="{731A3710-EE09-4870-A9A9-4A3829379B28}" dt="2020-02-28T02:12:20.754" v="405" actId="478"/>
          <ac:spMkLst>
            <pc:docMk/>
            <pc:sldMk cId="930675404" sldId="276"/>
            <ac:spMk id="18" creationId="{BFE3AFE7-8038-4D11-B943-242C9C5BEAB0}"/>
          </ac:spMkLst>
        </pc:spChg>
        <pc:spChg chg="add mod">
          <ac:chgData name="X Jeremy" userId="7f7dfa19bb4c4406" providerId="LiveId" clId="{731A3710-EE09-4870-A9A9-4A3829379B28}" dt="2020-02-28T02:17:56.977" v="637" actId="1038"/>
          <ac:spMkLst>
            <pc:docMk/>
            <pc:sldMk cId="930675404" sldId="276"/>
            <ac:spMk id="20" creationId="{EBA9B23B-34CC-4710-B43E-C8A81A03E62E}"/>
          </ac:spMkLst>
        </pc:spChg>
        <pc:spChg chg="add mod">
          <ac:chgData name="X Jeremy" userId="7f7dfa19bb4c4406" providerId="LiveId" clId="{731A3710-EE09-4870-A9A9-4A3829379B28}" dt="2020-02-28T02:18:12.443" v="649" actId="1035"/>
          <ac:spMkLst>
            <pc:docMk/>
            <pc:sldMk cId="930675404" sldId="276"/>
            <ac:spMk id="21" creationId="{83163BD7-9A62-4DB5-A689-BB518FA087AD}"/>
          </ac:spMkLst>
        </pc:spChg>
      </pc:sldChg>
      <pc:sldChg chg="del">
        <pc:chgData name="X Jeremy" userId="7f7dfa19bb4c4406" providerId="LiveId" clId="{731A3710-EE09-4870-A9A9-4A3829379B28}" dt="2020-02-28T02:00:42.030" v="101" actId="47"/>
        <pc:sldMkLst>
          <pc:docMk/>
          <pc:sldMk cId="3034677651" sldId="276"/>
        </pc:sldMkLst>
      </pc:sldChg>
      <pc:sldChg chg="del">
        <pc:chgData name="X Jeremy" userId="7f7dfa19bb4c4406" providerId="LiveId" clId="{731A3710-EE09-4870-A9A9-4A3829379B28}" dt="2020-02-28T02:00:42.030" v="101" actId="47"/>
        <pc:sldMkLst>
          <pc:docMk/>
          <pc:sldMk cId="7195249" sldId="277"/>
        </pc:sldMkLst>
      </pc:sldChg>
      <pc:sldChg chg="modSp add">
        <pc:chgData name="X Jeremy" userId="7f7dfa19bb4c4406" providerId="LiveId" clId="{731A3710-EE09-4870-A9A9-4A3829379B28}" dt="2020-02-28T02:20:27.629" v="694"/>
        <pc:sldMkLst>
          <pc:docMk/>
          <pc:sldMk cId="882886232" sldId="277"/>
        </pc:sldMkLst>
        <pc:spChg chg="mod">
          <ac:chgData name="X Jeremy" userId="7f7dfa19bb4c4406" providerId="LiveId" clId="{731A3710-EE09-4870-A9A9-4A3829379B28}" dt="2020-02-28T02:20:27.629" v="694"/>
          <ac:spMkLst>
            <pc:docMk/>
            <pc:sldMk cId="882886232" sldId="277"/>
            <ac:spMk id="3" creationId="{00000000-0000-0000-0000-000000000000}"/>
          </ac:spMkLst>
        </pc:spChg>
        <pc:spChg chg="mod">
          <ac:chgData name="X Jeremy" userId="7f7dfa19bb4c4406" providerId="LiveId" clId="{731A3710-EE09-4870-A9A9-4A3829379B28}" dt="2020-02-28T02:18:56.304" v="656" actId="20577"/>
          <ac:spMkLst>
            <pc:docMk/>
            <pc:sldMk cId="882886232" sldId="277"/>
            <ac:spMk id="5" creationId="{00000000-0000-0000-0000-000000000000}"/>
          </ac:spMkLst>
        </pc:spChg>
        <pc:spChg chg="mod">
          <ac:chgData name="X Jeremy" userId="7f7dfa19bb4c4406" providerId="LiveId" clId="{731A3710-EE09-4870-A9A9-4A3829379B28}" dt="2020-02-28T02:18:53.635" v="654" actId="20577"/>
          <ac:spMkLst>
            <pc:docMk/>
            <pc:sldMk cId="882886232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731A3710-EE09-4870-A9A9-4A3829379B28}" dt="2020-02-28T02:20:50.206" v="718" actId="20577"/>
        <pc:sldMkLst>
          <pc:docMk/>
          <pc:sldMk cId="2165313597" sldId="278"/>
        </pc:sldMkLst>
        <pc:spChg chg="mod">
          <ac:chgData name="X Jeremy" userId="7f7dfa19bb4c4406" providerId="LiveId" clId="{731A3710-EE09-4870-A9A9-4A3829379B28}" dt="2020-02-28T02:20:50.206" v="718" actId="20577"/>
          <ac:spMkLst>
            <pc:docMk/>
            <pc:sldMk cId="2165313597" sldId="278"/>
            <ac:spMk id="3" creationId="{00000000-0000-0000-0000-000000000000}"/>
          </ac:spMkLst>
        </pc:spChg>
        <pc:spChg chg="mod">
          <ac:chgData name="X Jeremy" userId="7f7dfa19bb4c4406" providerId="LiveId" clId="{731A3710-EE09-4870-A9A9-4A3829379B28}" dt="2020-02-28T02:19:57.211" v="685" actId="20577"/>
          <ac:spMkLst>
            <pc:docMk/>
            <pc:sldMk cId="2165313597" sldId="278"/>
            <ac:spMk id="5" creationId="{00000000-0000-0000-0000-000000000000}"/>
          </ac:spMkLst>
        </pc:spChg>
        <pc:spChg chg="mod">
          <ac:chgData name="X Jeremy" userId="7f7dfa19bb4c4406" providerId="LiveId" clId="{731A3710-EE09-4870-A9A9-4A3829379B28}" dt="2020-02-28T02:20:00.063" v="687" actId="20577"/>
          <ac:spMkLst>
            <pc:docMk/>
            <pc:sldMk cId="2165313597" sldId="278"/>
            <ac:spMk id="9" creationId="{A2FA783B-3A06-46C6-B929-51B2E2064045}"/>
          </ac:spMkLst>
        </pc:spChg>
      </pc:sldChg>
      <pc:sldChg chg="modSp add">
        <pc:chgData name="X Jeremy" userId="7f7dfa19bb4c4406" providerId="LiveId" clId="{731A3710-EE09-4870-A9A9-4A3829379B28}" dt="2020-02-28T02:21:42.380" v="754" actId="20577"/>
        <pc:sldMkLst>
          <pc:docMk/>
          <pc:sldMk cId="749539469" sldId="279"/>
        </pc:sldMkLst>
        <pc:spChg chg="mod">
          <ac:chgData name="X Jeremy" userId="7f7dfa19bb4c4406" providerId="LiveId" clId="{731A3710-EE09-4870-A9A9-4A3829379B28}" dt="2020-02-28T02:21:42.380" v="754" actId="20577"/>
          <ac:spMkLst>
            <pc:docMk/>
            <pc:sldMk cId="749539469" sldId="279"/>
            <ac:spMk id="3" creationId="{00000000-0000-0000-0000-000000000000}"/>
          </ac:spMkLst>
        </pc:spChg>
        <pc:spChg chg="mod">
          <ac:chgData name="X Jeremy" userId="7f7dfa19bb4c4406" providerId="LiveId" clId="{731A3710-EE09-4870-A9A9-4A3829379B28}" dt="2020-02-28T02:20:59.562" v="725"/>
          <ac:spMkLst>
            <pc:docMk/>
            <pc:sldMk cId="749539469" sldId="279"/>
            <ac:spMk id="5" creationId="{00000000-0000-0000-0000-000000000000}"/>
          </ac:spMkLst>
        </pc:spChg>
        <pc:spChg chg="mod">
          <ac:chgData name="X Jeremy" userId="7f7dfa19bb4c4406" providerId="LiveId" clId="{731A3710-EE09-4870-A9A9-4A3829379B28}" dt="2020-02-28T02:20:56.865" v="722"/>
          <ac:spMkLst>
            <pc:docMk/>
            <pc:sldMk cId="749539469" sldId="279"/>
            <ac:spMk id="9" creationId="{A2FA783B-3A06-46C6-B929-51B2E2064045}"/>
          </ac:spMkLst>
        </pc:spChg>
      </pc:sldChg>
    </pc:docChg>
  </pc:docChgLst>
  <pc:docChgLst>
    <pc:chgData name="X Jeremy" userId="7f7dfa19bb4c4406" providerId="LiveId" clId="{8FB3F76B-4324-439B-BDCC-B0C2AD25AFB4}"/>
    <pc:docChg chg="undo custSel addSld delSld modSld">
      <pc:chgData name="X Jeremy" userId="7f7dfa19bb4c4406" providerId="LiveId" clId="{8FB3F76B-4324-439B-BDCC-B0C2AD25AFB4}" dt="2020-02-22T03:42:23.343" v="846"/>
      <pc:docMkLst>
        <pc:docMk/>
      </pc:docMkLst>
      <pc:sldChg chg="addSp delSp modSp">
        <pc:chgData name="X Jeremy" userId="7f7dfa19bb4c4406" providerId="LiveId" clId="{8FB3F76B-4324-439B-BDCC-B0C2AD25AFB4}" dt="2020-02-22T03:41:55.871" v="831"/>
        <pc:sldMkLst>
          <pc:docMk/>
          <pc:sldMk cId="0" sldId="267"/>
        </pc:sldMkLst>
        <pc:spChg chg="mod">
          <ac:chgData name="X Jeremy" userId="7f7dfa19bb4c4406" providerId="LiveId" clId="{8FB3F76B-4324-439B-BDCC-B0C2AD25AFB4}" dt="2020-02-18T18:21:56.858" v="63" actId="20577"/>
          <ac:spMkLst>
            <pc:docMk/>
            <pc:sldMk cId="0" sldId="267"/>
            <ac:spMk id="2" creationId="{00000000-0000-0000-0000-000000000000}"/>
          </ac:spMkLst>
        </pc:spChg>
        <pc:spChg chg="del">
          <ac:chgData name="X Jeremy" userId="7f7dfa19bb4c4406" providerId="LiveId" clId="{8FB3F76B-4324-439B-BDCC-B0C2AD25AFB4}" dt="2020-02-19T13:26:30.902" v="778" actId="478"/>
          <ac:spMkLst>
            <pc:docMk/>
            <pc:sldMk cId="0" sldId="267"/>
            <ac:spMk id="5" creationId="{00000000-0000-0000-0000-000000000000}"/>
          </ac:spMkLst>
        </pc:spChg>
        <pc:picChg chg="add">
          <ac:chgData name="X Jeremy" userId="7f7dfa19bb4c4406" providerId="LiveId" clId="{8FB3F76B-4324-439B-BDCC-B0C2AD25AFB4}" dt="2020-02-22T03:41:55.871" v="831"/>
          <ac:picMkLst>
            <pc:docMk/>
            <pc:sldMk cId="0" sldId="267"/>
            <ac:picMk id="4" creationId="{9CC4D4DB-C8E7-49F3-B9A2-A54FDDF36873}"/>
          </ac:picMkLst>
        </pc:picChg>
        <pc:picChg chg="del">
          <ac:chgData name="X Jeremy" userId="7f7dfa19bb4c4406" providerId="LiveId" clId="{8FB3F76B-4324-439B-BDCC-B0C2AD25AFB4}" dt="2020-02-22T03:41:55.003" v="830" actId="478"/>
          <ac:picMkLst>
            <pc:docMk/>
            <pc:sldMk cId="0" sldId="267"/>
            <ac:picMk id="6" creationId="{DFEDD617-9B15-44DB-B2FA-A0F3DB1B672A}"/>
          </ac:picMkLst>
        </pc:picChg>
      </pc:sldChg>
      <pc:sldChg chg="addSp delSp modSp">
        <pc:chgData name="X Jeremy" userId="7f7dfa19bb4c4406" providerId="LiveId" clId="{8FB3F76B-4324-439B-BDCC-B0C2AD25AFB4}" dt="2020-02-22T03:42:15.020" v="840"/>
        <pc:sldMkLst>
          <pc:docMk/>
          <pc:sldMk cId="2642496940" sldId="275"/>
        </pc:sldMkLst>
        <pc:spChg chg="mod">
          <ac:chgData name="X Jeremy" userId="7f7dfa19bb4c4406" providerId="LiveId" clId="{8FB3F76B-4324-439B-BDCC-B0C2AD25AFB4}" dt="2020-02-18T18:22:05.921" v="91"/>
          <ac:spMkLst>
            <pc:docMk/>
            <pc:sldMk cId="2642496940" sldId="275"/>
            <ac:spMk id="2" creationId="{00000000-0000-0000-0000-000000000000}"/>
          </ac:spMkLst>
        </pc:spChg>
        <pc:spChg chg="mod">
          <ac:chgData name="X Jeremy" userId="7f7dfa19bb4c4406" providerId="LiveId" clId="{8FB3F76B-4324-439B-BDCC-B0C2AD25AFB4}" dt="2020-02-18T18:44:51.574" v="620" actId="20577"/>
          <ac:spMkLst>
            <pc:docMk/>
            <pc:sldMk cId="2642496940" sldId="275"/>
            <ac:spMk id="3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4:15.747" v="579" actId="1036"/>
          <ac:spMkLst>
            <pc:docMk/>
            <pc:sldMk cId="2642496940" sldId="275"/>
            <ac:spMk id="4" creationId="{AC5C28E5-38FA-40AD-AACB-E9BB3D0B5AB7}"/>
          </ac:spMkLst>
        </pc:spChg>
        <pc:spChg chg="mod">
          <ac:chgData name="X Jeremy" userId="7f7dfa19bb4c4406" providerId="LiveId" clId="{8FB3F76B-4324-439B-BDCC-B0C2AD25AFB4}" dt="2020-02-22T03:42:15.020" v="840"/>
          <ac:spMkLst>
            <pc:docMk/>
            <pc:sldMk cId="2642496940" sldId="275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39:54.103" v="510" actId="1035"/>
          <ac:spMkLst>
            <pc:docMk/>
            <pc:sldMk cId="2642496940" sldId="275"/>
            <ac:spMk id="10" creationId="{A521F16F-3A42-4B00-B2EC-4ED4A99E6954}"/>
          </ac:spMkLst>
        </pc:spChg>
        <pc:spChg chg="add mod">
          <ac:chgData name="X Jeremy" userId="7f7dfa19bb4c4406" providerId="LiveId" clId="{8FB3F76B-4324-439B-BDCC-B0C2AD25AFB4}" dt="2020-02-18T18:44:18.531" v="580" actId="1035"/>
          <ac:spMkLst>
            <pc:docMk/>
            <pc:sldMk cId="2642496940" sldId="275"/>
            <ac:spMk id="11" creationId="{F85492AF-8FBF-4729-8A70-A1DEB357F236}"/>
          </ac:spMkLst>
        </pc:spChg>
        <pc:spChg chg="add mod">
          <ac:chgData name="X Jeremy" userId="7f7dfa19bb4c4406" providerId="LiveId" clId="{8FB3F76B-4324-439B-BDCC-B0C2AD25AFB4}" dt="2020-02-18T18:44:36.428" v="616" actId="1035"/>
          <ac:spMkLst>
            <pc:docMk/>
            <pc:sldMk cId="2642496940" sldId="275"/>
            <ac:spMk id="12" creationId="{8AC77AC6-C112-4CDF-A053-76E3A5D6AB20}"/>
          </ac:spMkLst>
        </pc:spChg>
        <pc:spChg chg="add mod">
          <ac:chgData name="X Jeremy" userId="7f7dfa19bb4c4406" providerId="LiveId" clId="{8FB3F76B-4324-439B-BDCC-B0C2AD25AFB4}" dt="2020-02-18T18:45:02.073" v="646" actId="1035"/>
          <ac:spMkLst>
            <pc:docMk/>
            <pc:sldMk cId="2642496940" sldId="275"/>
            <ac:spMk id="13" creationId="{3A802A25-DE0B-43C4-B024-B2EABE4D75E6}"/>
          </ac:spMkLst>
        </pc:spChg>
        <pc:spChg chg="add mod">
          <ac:chgData name="X Jeremy" userId="7f7dfa19bb4c4406" providerId="LiveId" clId="{8FB3F76B-4324-439B-BDCC-B0C2AD25AFB4}" dt="2020-02-18T18:45:24.860" v="650" actId="1037"/>
          <ac:spMkLst>
            <pc:docMk/>
            <pc:sldMk cId="2642496940" sldId="275"/>
            <ac:spMk id="14" creationId="{4AC8F24A-9933-4209-8BEB-2886ADA42429}"/>
          </ac:spMkLst>
        </pc:spChg>
        <pc:spChg chg="mod">
          <ac:chgData name="X Jeremy" userId="7f7dfa19bb4c4406" providerId="LiveId" clId="{8FB3F76B-4324-439B-BDCC-B0C2AD25AFB4}" dt="2020-02-18T18:22:19.089" v="96"/>
          <ac:spMkLst>
            <pc:docMk/>
            <pc:sldMk cId="2642496940" sldId="275"/>
            <ac:spMk id="15" creationId="{00000000-0000-0000-0000-000000000000}"/>
          </ac:spMkLst>
        </pc:spChg>
        <pc:spChg chg="add mod">
          <ac:chgData name="X Jeremy" userId="7f7dfa19bb4c4406" providerId="LiveId" clId="{8FB3F76B-4324-439B-BDCC-B0C2AD25AFB4}" dt="2020-02-18T18:45:47.072" v="687" actId="1036"/>
          <ac:spMkLst>
            <pc:docMk/>
            <pc:sldMk cId="2642496940" sldId="275"/>
            <ac:spMk id="16" creationId="{8C752700-13EF-493D-80A3-C48B4C2A3424}"/>
          </ac:spMkLst>
        </pc:spChg>
        <pc:spChg chg="add mod">
          <ac:chgData name="X Jeremy" userId="7f7dfa19bb4c4406" providerId="LiveId" clId="{8FB3F76B-4324-439B-BDCC-B0C2AD25AFB4}" dt="2020-02-18T18:46:08.608" v="693" actId="1037"/>
          <ac:spMkLst>
            <pc:docMk/>
            <pc:sldMk cId="2642496940" sldId="275"/>
            <ac:spMk id="17" creationId="{DE6E421D-ADAC-4AEF-A4DD-C309F25CE2E4}"/>
          </ac:spMkLst>
        </pc:spChg>
        <pc:spChg chg="add mod">
          <ac:chgData name="X Jeremy" userId="7f7dfa19bb4c4406" providerId="LiveId" clId="{8FB3F76B-4324-439B-BDCC-B0C2AD25AFB4}" dt="2020-02-18T18:46:29.295" v="720" actId="1036"/>
          <ac:spMkLst>
            <pc:docMk/>
            <pc:sldMk cId="2642496940" sldId="275"/>
            <ac:spMk id="18" creationId="{BFE3AFE7-8038-4D11-B943-242C9C5BEAB0}"/>
          </ac:spMkLst>
        </pc:spChg>
        <pc:picChg chg="add del">
          <ac:chgData name="X Jeremy" userId="7f7dfa19bb4c4406" providerId="LiveId" clId="{8FB3F76B-4324-439B-BDCC-B0C2AD25AFB4}" dt="2020-02-22T03:41:59.929" v="832" actId="478"/>
          <ac:picMkLst>
            <pc:docMk/>
            <pc:sldMk cId="2642496940" sldId="275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0.424" v="833"/>
          <ac:picMkLst>
            <pc:docMk/>
            <pc:sldMk cId="2642496940" sldId="275"/>
            <ac:picMk id="19" creationId="{05FEF4DD-0432-4511-925D-5C6A33526BED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325972168" sldId="276"/>
        </pc:sldMkLst>
      </pc:sldChg>
      <pc:sldChg chg="addSp delSp modSp add">
        <pc:chgData name="X Jeremy" userId="7f7dfa19bb4c4406" providerId="LiveId" clId="{8FB3F76B-4324-439B-BDCC-B0C2AD25AFB4}" dt="2020-02-22T03:42:18.810" v="843"/>
        <pc:sldMkLst>
          <pc:docMk/>
          <pc:sldMk cId="3034677651" sldId="276"/>
        </pc:sldMkLst>
        <pc:spChg chg="mod">
          <ac:chgData name="X Jeremy" userId="7f7dfa19bb4c4406" providerId="LiveId" clId="{8FB3F76B-4324-439B-BDCC-B0C2AD25AFB4}" dt="2020-02-18T18:48:00.803" v="749" actId="6549"/>
          <ac:spMkLst>
            <pc:docMk/>
            <pc:sldMk cId="3034677651" sldId="276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18.810" v="843"/>
          <ac:spMkLst>
            <pc:docMk/>
            <pc:sldMk cId="3034677651" sldId="276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6:54.843" v="725" actId="20577"/>
          <ac:spMkLst>
            <pc:docMk/>
            <pc:sldMk cId="3034677651" sldId="276"/>
            <ac:spMk id="9" creationId="{A2FA783B-3A06-46C6-B929-51B2E2064045}"/>
          </ac:spMkLst>
        </pc:spChg>
        <pc:picChg chg="del">
          <ac:chgData name="X Jeremy" userId="7f7dfa19bb4c4406" providerId="LiveId" clId="{8FB3F76B-4324-439B-BDCC-B0C2AD25AFB4}" dt="2020-02-22T03:42:03.757" v="834" actId="478"/>
          <ac:picMkLst>
            <pc:docMk/>
            <pc:sldMk cId="3034677651" sldId="276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4.608" v="835"/>
          <ac:picMkLst>
            <pc:docMk/>
            <pc:sldMk cId="3034677651" sldId="276"/>
            <ac:picMk id="19" creationId="{3FA4AE15-999D-493E-802B-55878E0F315A}"/>
          </ac:picMkLst>
        </pc:picChg>
      </pc:sldChg>
      <pc:sldChg chg="addSp delSp modSp add">
        <pc:chgData name="X Jeremy" userId="7f7dfa19bb4c4406" providerId="LiveId" clId="{8FB3F76B-4324-439B-BDCC-B0C2AD25AFB4}" dt="2020-02-22T03:42:23.343" v="846"/>
        <pc:sldMkLst>
          <pc:docMk/>
          <pc:sldMk cId="7195249" sldId="277"/>
        </pc:sldMkLst>
        <pc:spChg chg="mod">
          <ac:chgData name="X Jeremy" userId="7f7dfa19bb4c4406" providerId="LiveId" clId="{8FB3F76B-4324-439B-BDCC-B0C2AD25AFB4}" dt="2020-02-18T18:49:30.565" v="773" actId="6549"/>
          <ac:spMkLst>
            <pc:docMk/>
            <pc:sldMk cId="7195249" sldId="277"/>
            <ac:spMk id="3" creationId="{00000000-0000-0000-0000-000000000000}"/>
          </ac:spMkLst>
        </pc:spChg>
        <pc:spChg chg="mod">
          <ac:chgData name="X Jeremy" userId="7f7dfa19bb4c4406" providerId="LiveId" clId="{8FB3F76B-4324-439B-BDCC-B0C2AD25AFB4}" dt="2020-02-22T03:42:23.343" v="846"/>
          <ac:spMkLst>
            <pc:docMk/>
            <pc:sldMk cId="7195249" sldId="277"/>
            <ac:spMk id="5" creationId="{00000000-0000-0000-0000-000000000000}"/>
          </ac:spMkLst>
        </pc:spChg>
        <pc:spChg chg="mod">
          <ac:chgData name="X Jeremy" userId="7f7dfa19bb4c4406" providerId="LiveId" clId="{8FB3F76B-4324-439B-BDCC-B0C2AD25AFB4}" dt="2020-02-18T18:49:34.645" v="775" actId="20577"/>
          <ac:spMkLst>
            <pc:docMk/>
            <pc:sldMk cId="7195249" sldId="277"/>
            <ac:spMk id="9" creationId="{A2FA783B-3A06-46C6-B929-51B2E2064045}"/>
          </ac:spMkLst>
        </pc:spChg>
        <pc:spChg chg="mod">
          <ac:chgData name="X Jeremy" userId="7f7dfa19bb4c4406" providerId="LiveId" clId="{8FB3F76B-4324-439B-BDCC-B0C2AD25AFB4}" dt="2020-02-22T03:20:15.833" v="829" actId="14100"/>
          <ac:spMkLst>
            <pc:docMk/>
            <pc:sldMk cId="7195249" sldId="277"/>
            <ac:spMk id="10" creationId="{A521F16F-3A42-4B00-B2EC-4ED4A99E6954}"/>
          </ac:spMkLst>
        </pc:spChg>
        <pc:picChg chg="del">
          <ac:chgData name="X Jeremy" userId="7f7dfa19bb4c4406" providerId="LiveId" clId="{8FB3F76B-4324-439B-BDCC-B0C2AD25AFB4}" dt="2020-02-22T03:42:07.446" v="836" actId="478"/>
          <ac:picMkLst>
            <pc:docMk/>
            <pc:sldMk cId="7195249" sldId="277"/>
            <ac:picMk id="8" creationId="{FDC98D12-F491-4EA8-A982-A3A19540894C}"/>
          </ac:picMkLst>
        </pc:picChg>
        <pc:picChg chg="add">
          <ac:chgData name="X Jeremy" userId="7f7dfa19bb4c4406" providerId="LiveId" clId="{8FB3F76B-4324-439B-BDCC-B0C2AD25AFB4}" dt="2020-02-22T03:42:08.274" v="837"/>
          <ac:picMkLst>
            <pc:docMk/>
            <pc:sldMk cId="7195249" sldId="277"/>
            <ac:picMk id="19" creationId="{516B43C7-60D4-41E4-9459-7FEAF15621D1}"/>
          </ac:picMkLst>
        </pc:picChg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827370802" sldId="277"/>
        </pc:sldMkLst>
      </pc:sldChg>
      <pc:sldChg chg="del">
        <pc:chgData name="X Jeremy" userId="7f7dfa19bb4c4406" providerId="LiveId" clId="{8FB3F76B-4324-439B-BDCC-B0C2AD25AFB4}" dt="2020-02-18T18:39:58.184" v="511" actId="47"/>
        <pc:sldMkLst>
          <pc:docMk/>
          <pc:sldMk cId="2509476964" sldId="278"/>
        </pc:sldMkLst>
      </pc:sldChg>
    </pc:docChg>
  </pc:docChgLst>
  <pc:docChgLst>
    <pc:chgData name="X Jeremy" userId="7f7dfa19bb4c4406" providerId="LiveId" clId="{1EDD912D-8B26-48CD-979C-2C258CBA067E}"/>
    <pc:docChg chg="undo custSel addSld delSld modSld">
      <pc:chgData name="X Jeremy" userId="7f7dfa19bb4c4406" providerId="LiveId" clId="{1EDD912D-8B26-48CD-979C-2C258CBA067E}" dt="2020-03-02T18:08:57.868" v="466" actId="6549"/>
      <pc:docMkLst>
        <pc:docMk/>
      </pc:docMkLst>
      <pc:sldChg chg="modSp">
        <pc:chgData name="X Jeremy" userId="7f7dfa19bb4c4406" providerId="LiveId" clId="{1EDD912D-8B26-48CD-979C-2C258CBA067E}" dt="2020-03-02T17:54:33.012" v="68" actId="20577"/>
        <pc:sldMkLst>
          <pc:docMk/>
          <pc:sldMk cId="0" sldId="267"/>
        </pc:sldMkLst>
        <pc:spChg chg="mod">
          <ac:chgData name="X Jeremy" userId="7f7dfa19bb4c4406" providerId="LiveId" clId="{1EDD912D-8B26-48CD-979C-2C258CBA067E}" dt="2020-03-02T17:54:33.012" v="68" actId="20577"/>
          <ac:spMkLst>
            <pc:docMk/>
            <pc:sldMk cId="0" sldId="267"/>
            <ac:spMk id="2" creationId="{00000000-0000-0000-0000-000000000000}"/>
          </ac:spMkLst>
        </pc:spChg>
      </pc:sldChg>
      <pc:sldChg chg="delSp modSp">
        <pc:chgData name="X Jeremy" userId="7f7dfa19bb4c4406" providerId="LiveId" clId="{1EDD912D-8B26-48CD-979C-2C258CBA067E}" dt="2020-03-02T18:06:20.781" v="401" actId="20577"/>
        <pc:sldMkLst>
          <pc:docMk/>
          <pc:sldMk cId="930675404" sldId="276"/>
        </pc:sldMkLst>
        <pc:spChg chg="mod">
          <ac:chgData name="X Jeremy" userId="7f7dfa19bb4c4406" providerId="LiveId" clId="{1EDD912D-8B26-48CD-979C-2C258CBA067E}" dt="2020-03-02T17:54:42.166" v="96"/>
          <ac:spMkLst>
            <pc:docMk/>
            <pc:sldMk cId="930675404" sldId="276"/>
            <ac:spMk id="2" creationId="{00000000-0000-0000-0000-000000000000}"/>
          </ac:spMkLst>
        </pc:spChg>
        <pc:spChg chg="mod">
          <ac:chgData name="X Jeremy" userId="7f7dfa19bb4c4406" providerId="LiveId" clId="{1EDD912D-8B26-48CD-979C-2C258CBA067E}" dt="2020-03-02T18:06:20.781" v="401" actId="20577"/>
          <ac:spMkLst>
            <pc:docMk/>
            <pc:sldMk cId="930675404" sldId="276"/>
            <ac:spMk id="3" creationId="{00000000-0000-0000-0000-000000000000}"/>
          </ac:spMkLst>
        </pc:spChg>
        <pc:spChg chg="del">
          <ac:chgData name="X Jeremy" userId="7f7dfa19bb4c4406" providerId="LiveId" clId="{1EDD912D-8B26-48CD-979C-2C258CBA067E}" dt="2020-03-02T17:57:02.959" v="109" actId="478"/>
          <ac:spMkLst>
            <pc:docMk/>
            <pc:sldMk cId="930675404" sldId="276"/>
            <ac:spMk id="4" creationId="{AC5C28E5-38FA-40AD-AACB-E9BB3D0B5AB7}"/>
          </ac:spMkLst>
        </pc:spChg>
        <pc:spChg chg="mod">
          <ac:chgData name="X Jeremy" userId="7f7dfa19bb4c4406" providerId="LiveId" clId="{1EDD912D-8B26-48CD-979C-2C258CBA067E}" dt="2020-03-02T17:55:33.776" v="103"/>
          <ac:spMkLst>
            <pc:docMk/>
            <pc:sldMk cId="930675404" sldId="276"/>
            <ac:spMk id="15" creationId="{00000000-0000-0000-0000-000000000000}"/>
          </ac:spMkLst>
        </pc:spChg>
        <pc:spChg chg="del">
          <ac:chgData name="X Jeremy" userId="7f7dfa19bb4c4406" providerId="LiveId" clId="{1EDD912D-8B26-48CD-979C-2C258CBA067E}" dt="2020-03-02T17:57:04.744" v="110" actId="478"/>
          <ac:spMkLst>
            <pc:docMk/>
            <pc:sldMk cId="930675404" sldId="276"/>
            <ac:spMk id="20" creationId="{EBA9B23B-34CC-4710-B43E-C8A81A03E62E}"/>
          </ac:spMkLst>
        </pc:spChg>
        <pc:spChg chg="del">
          <ac:chgData name="X Jeremy" userId="7f7dfa19bb4c4406" providerId="LiveId" clId="{1EDD912D-8B26-48CD-979C-2C258CBA067E}" dt="2020-03-02T17:57:06.632" v="111" actId="478"/>
          <ac:spMkLst>
            <pc:docMk/>
            <pc:sldMk cId="930675404" sldId="276"/>
            <ac:spMk id="21" creationId="{83163BD7-9A62-4DB5-A689-BB518FA087AD}"/>
          </ac:spMkLst>
        </pc:spChg>
      </pc:sldChg>
      <pc:sldChg chg="del">
        <pc:chgData name="X Jeremy" userId="7f7dfa19bb4c4406" providerId="LiveId" clId="{1EDD912D-8B26-48CD-979C-2C258CBA067E}" dt="2020-03-02T18:05:29.987" v="392" actId="47"/>
        <pc:sldMkLst>
          <pc:docMk/>
          <pc:sldMk cId="882886232" sldId="277"/>
        </pc:sldMkLst>
      </pc:sldChg>
      <pc:sldChg chg="modSp add">
        <pc:chgData name="X Jeremy" userId="7f7dfa19bb4c4406" providerId="LiveId" clId="{1EDD912D-8B26-48CD-979C-2C258CBA067E}" dt="2020-03-02T18:07:17.919" v="423" actId="6549"/>
        <pc:sldMkLst>
          <pc:docMk/>
          <pc:sldMk cId="2145129276" sldId="277"/>
        </pc:sldMkLst>
        <pc:spChg chg="mod">
          <ac:chgData name="X Jeremy" userId="7f7dfa19bb4c4406" providerId="LiveId" clId="{1EDD912D-8B26-48CD-979C-2C258CBA067E}" dt="2020-03-02T18:07:17.919" v="423" actId="6549"/>
          <ac:spMkLst>
            <pc:docMk/>
            <pc:sldMk cId="2145129276" sldId="277"/>
            <ac:spMk id="3" creationId="{00000000-0000-0000-0000-000000000000}"/>
          </ac:spMkLst>
        </pc:spChg>
        <pc:spChg chg="mod">
          <ac:chgData name="X Jeremy" userId="7f7dfa19bb4c4406" providerId="LiveId" clId="{1EDD912D-8B26-48CD-979C-2C258CBA067E}" dt="2020-03-02T18:05:55.115" v="397" actId="20577"/>
          <ac:spMkLst>
            <pc:docMk/>
            <pc:sldMk cId="2145129276" sldId="277"/>
            <ac:spMk id="5" creationId="{00000000-0000-0000-0000-000000000000}"/>
          </ac:spMkLst>
        </pc:spChg>
        <pc:spChg chg="mod">
          <ac:chgData name="X Jeremy" userId="7f7dfa19bb4c4406" providerId="LiveId" clId="{1EDD912D-8B26-48CD-979C-2C258CBA067E}" dt="2020-03-02T18:05:52.458" v="395" actId="20577"/>
          <ac:spMkLst>
            <pc:docMk/>
            <pc:sldMk cId="2145129276" sldId="277"/>
            <ac:spMk id="9" creationId="{A2FA783B-3A06-46C6-B929-51B2E2064045}"/>
          </ac:spMkLst>
        </pc:spChg>
      </pc:sldChg>
      <pc:sldChg chg="modSp add">
        <pc:chgData name="X Jeremy" userId="7f7dfa19bb4c4406" providerId="LiveId" clId="{1EDD912D-8B26-48CD-979C-2C258CBA067E}" dt="2020-03-02T18:08:09.223" v="445" actId="6549"/>
        <pc:sldMkLst>
          <pc:docMk/>
          <pc:sldMk cId="1508172146" sldId="278"/>
        </pc:sldMkLst>
        <pc:spChg chg="mod">
          <ac:chgData name="X Jeremy" userId="7f7dfa19bb4c4406" providerId="LiveId" clId="{1EDD912D-8B26-48CD-979C-2C258CBA067E}" dt="2020-03-02T18:08:09.223" v="445" actId="6549"/>
          <ac:spMkLst>
            <pc:docMk/>
            <pc:sldMk cId="1508172146" sldId="278"/>
            <ac:spMk id="3" creationId="{00000000-0000-0000-0000-000000000000}"/>
          </ac:spMkLst>
        </pc:spChg>
        <pc:spChg chg="mod">
          <ac:chgData name="X Jeremy" userId="7f7dfa19bb4c4406" providerId="LiveId" clId="{1EDD912D-8B26-48CD-979C-2C258CBA067E}" dt="2020-03-02T18:07:31.085" v="426" actId="20577"/>
          <ac:spMkLst>
            <pc:docMk/>
            <pc:sldMk cId="1508172146" sldId="278"/>
            <ac:spMk id="5" creationId="{00000000-0000-0000-0000-000000000000}"/>
          </ac:spMkLst>
        </pc:spChg>
        <pc:spChg chg="mod">
          <ac:chgData name="X Jeremy" userId="7f7dfa19bb4c4406" providerId="LiveId" clId="{1EDD912D-8B26-48CD-979C-2C258CBA067E}" dt="2020-03-02T18:07:33.948" v="428" actId="20577"/>
          <ac:spMkLst>
            <pc:docMk/>
            <pc:sldMk cId="1508172146" sldId="278"/>
            <ac:spMk id="9" creationId="{A2FA783B-3A06-46C6-B929-51B2E2064045}"/>
          </ac:spMkLst>
        </pc:spChg>
      </pc:sldChg>
      <pc:sldChg chg="del">
        <pc:chgData name="X Jeremy" userId="7f7dfa19bb4c4406" providerId="LiveId" clId="{1EDD912D-8B26-48CD-979C-2C258CBA067E}" dt="2020-03-02T18:05:29.987" v="392" actId="47"/>
        <pc:sldMkLst>
          <pc:docMk/>
          <pc:sldMk cId="2165313597" sldId="278"/>
        </pc:sldMkLst>
      </pc:sldChg>
      <pc:sldChg chg="del">
        <pc:chgData name="X Jeremy" userId="7f7dfa19bb4c4406" providerId="LiveId" clId="{1EDD912D-8B26-48CD-979C-2C258CBA067E}" dt="2020-03-02T18:05:29.987" v="392" actId="47"/>
        <pc:sldMkLst>
          <pc:docMk/>
          <pc:sldMk cId="749539469" sldId="279"/>
        </pc:sldMkLst>
      </pc:sldChg>
      <pc:sldChg chg="modSp add">
        <pc:chgData name="X Jeremy" userId="7f7dfa19bb4c4406" providerId="LiveId" clId="{1EDD912D-8B26-48CD-979C-2C258CBA067E}" dt="2020-03-02T18:08:57.868" v="466" actId="6549"/>
        <pc:sldMkLst>
          <pc:docMk/>
          <pc:sldMk cId="2440338501" sldId="279"/>
        </pc:sldMkLst>
        <pc:spChg chg="mod">
          <ac:chgData name="X Jeremy" userId="7f7dfa19bb4c4406" providerId="LiveId" clId="{1EDD912D-8B26-48CD-979C-2C258CBA067E}" dt="2020-03-02T18:08:57.868" v="466" actId="6549"/>
          <ac:spMkLst>
            <pc:docMk/>
            <pc:sldMk cId="2440338501" sldId="279"/>
            <ac:spMk id="3" creationId="{00000000-0000-0000-0000-000000000000}"/>
          </ac:spMkLst>
        </pc:spChg>
        <pc:spChg chg="mod">
          <ac:chgData name="X Jeremy" userId="7f7dfa19bb4c4406" providerId="LiveId" clId="{1EDD912D-8B26-48CD-979C-2C258CBA067E}" dt="2020-03-02T18:08:23.747" v="450" actId="20577"/>
          <ac:spMkLst>
            <pc:docMk/>
            <pc:sldMk cId="2440338501" sldId="279"/>
            <ac:spMk id="5" creationId="{00000000-0000-0000-0000-000000000000}"/>
          </ac:spMkLst>
        </pc:spChg>
        <pc:spChg chg="mod">
          <ac:chgData name="X Jeremy" userId="7f7dfa19bb4c4406" providerId="LiveId" clId="{1EDD912D-8B26-48CD-979C-2C258CBA067E}" dt="2020-03-02T18:08:20.580" v="448" actId="20577"/>
          <ac:spMkLst>
            <pc:docMk/>
            <pc:sldMk cId="2440338501" sldId="279"/>
            <ac:spMk id="9" creationId="{A2FA783B-3A06-46C6-B929-51B2E2064045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/>
              <a:t>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1628B2-F34D-4519-95A8-8600ADAE38A1}" type="datetimeFigureOut">
              <a:rPr lang="zh-CN" altLang="en-US" smtClean="0"/>
              <a:t>2020/3/3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1B0026-FF88-49E4-A8F4-7F00BC249A7A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手机屏幕的截图&#10;&#10;Description automatically generated">
            <a:extLst>
              <a:ext uri="{FF2B5EF4-FFF2-40B4-BE49-F238E27FC236}">
                <a16:creationId xmlns:a16="http://schemas.microsoft.com/office/drawing/2014/main" id="{D23A692D-742E-45EA-9B91-65890F7DDD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照片&#10;&#10;Description automatically generated">
            <a:extLst>
              <a:ext uri="{FF2B5EF4-FFF2-40B4-BE49-F238E27FC236}">
                <a16:creationId xmlns:a16="http://schemas.microsoft.com/office/drawing/2014/main" id="{8D1F96B6-A17C-45D6-A216-F4667D7C6A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5185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白色&#10;&#10;Description automatically generated">
            <a:extLst>
              <a:ext uri="{FF2B5EF4-FFF2-40B4-BE49-F238E27FC236}">
                <a16:creationId xmlns:a16="http://schemas.microsoft.com/office/drawing/2014/main" id="{B3006011-4C62-4015-BD7E-3BB44744F2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5479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6C9EAE60-2232-4B3C-8A1D-FFAD71F7245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43839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图片包含 游戏机, 键盘, 黑色, 白色&#10;&#10;Description automatically generated">
            <a:extLst>
              <a:ext uri="{FF2B5EF4-FFF2-40B4-BE49-F238E27FC236}">
                <a16:creationId xmlns:a16="http://schemas.microsoft.com/office/drawing/2014/main" id="{99F3B8CC-3A39-4220-BDD8-04F180FDE9F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022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 advTm="37885">
        <p:fade/>
      </p:transition>
    </mc:Choice>
    <mc:Fallback xmlns="">
      <p:transition spd="med" advTm="37885">
        <p:fade/>
      </p:transition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DOC_GUID" val="{20023bca-6316-4ba2-899f-3d22d6b2ed6d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0</Words>
  <Application>Microsoft Office PowerPoint</Application>
  <PresentationFormat>Widescreen</PresentationFormat>
  <Paragraphs>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等线</vt:lpstr>
      <vt:lpstr>等线 Light</vt:lpstr>
      <vt:lpstr>Arial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Jeremy Xie</dc:creator>
  <cp:lastModifiedBy>X Jeremy</cp:lastModifiedBy>
  <cp:revision>125</cp:revision>
  <dcterms:created xsi:type="dcterms:W3CDTF">2017-01-03T08:36:00Z</dcterms:created>
  <dcterms:modified xsi:type="dcterms:W3CDTF">2020-03-02T18:11:04Z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2052-11.1.0.8527</vt:lpwstr>
  </property>
</Properties>
</file>