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D912D-8B26-48CD-979C-2C258CBA067E}" v="19" dt="2020-03-02T18:08:48.527"/>
    <p1510:client id="{636AC370-A6DC-4F39-A2E7-A13711ED1682}" v="9" dt="2020-03-02T18:10:55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36AC370-A6DC-4F39-A2E7-A13711ED1682}"/>
    <pc:docChg chg="custSel addSld delSld modSld">
      <pc:chgData name="X Jeremy" userId="7f7dfa19bb4c4406" providerId="LiveId" clId="{636AC370-A6DC-4F39-A2E7-A13711ED1682}" dt="2020-03-02T18:11:00.044" v="16" actId="27614"/>
      <pc:docMkLst>
        <pc:docMk/>
      </pc:docMkLst>
      <pc:sldChg chg="addSp delSp modSp">
        <pc:chgData name="X Jeremy" userId="7f7dfa19bb4c4406" providerId="LiveId" clId="{636AC370-A6DC-4F39-A2E7-A13711ED1682}" dt="2020-03-02T18:10:33.900" v="8" actId="27614"/>
        <pc:sldMkLst>
          <pc:docMk/>
          <pc:sldMk cId="0" sldId="267"/>
        </pc:sldMkLst>
        <pc:spChg chg="del">
          <ac:chgData name="X Jeremy" userId="7f7dfa19bb4c4406" providerId="LiveId" clId="{636AC370-A6DC-4F39-A2E7-A13711ED1682}" dt="2020-03-02T18:10:00.630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636AC370-A6DC-4F39-A2E7-A13711ED1682}" dt="2020-03-02T18:10:02.133" v="1" actId="478"/>
          <ac:spMkLst>
            <pc:docMk/>
            <pc:sldMk cId="0" sldId="267"/>
            <ac:spMk id="5" creationId="{0098734C-8386-41E3-A52C-0A596E821439}"/>
          </ac:spMkLst>
        </pc:spChg>
        <pc:picChg chg="del">
          <ac:chgData name="X Jeremy" userId="7f7dfa19bb4c4406" providerId="LiveId" clId="{636AC370-A6DC-4F39-A2E7-A13711ED1682}" dt="2020-03-02T18:10:00.630" v="0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636AC370-A6DC-4F39-A2E7-A13711ED1682}" dt="2020-03-02T18:10:33.900" v="8" actId="27614"/>
          <ac:picMkLst>
            <pc:docMk/>
            <pc:sldMk cId="0" sldId="267"/>
            <ac:picMk id="7" creationId="{D23A692D-742E-45EA-9B91-65890F7DDD37}"/>
          </ac:picMkLst>
        </pc:picChg>
      </pc:sldChg>
      <pc:sldChg chg="addSp modSp add">
        <pc:chgData name="X Jeremy" userId="7f7dfa19bb4c4406" providerId="LiveId" clId="{636AC370-A6DC-4F39-A2E7-A13711ED1682}" dt="2020-03-02T18:10:39.686" v="10" actId="27614"/>
        <pc:sldMkLst>
          <pc:docMk/>
          <pc:sldMk cId="1901518522" sldId="268"/>
        </pc:sldMkLst>
        <pc:picChg chg="add mod">
          <ac:chgData name="X Jeremy" userId="7f7dfa19bb4c4406" providerId="LiveId" clId="{636AC370-A6DC-4F39-A2E7-A13711ED1682}" dt="2020-03-02T18:10:39.686" v="10" actId="27614"/>
          <ac:picMkLst>
            <pc:docMk/>
            <pc:sldMk cId="1901518522" sldId="268"/>
            <ac:picMk id="3" creationId="{8D1F96B6-A17C-45D6-A216-F4667D7C6A03}"/>
          </ac:picMkLst>
        </pc:picChg>
      </pc:sldChg>
      <pc:sldChg chg="addSp modSp add">
        <pc:chgData name="X Jeremy" userId="7f7dfa19bb4c4406" providerId="LiveId" clId="{636AC370-A6DC-4F39-A2E7-A13711ED1682}" dt="2020-03-02T18:10:51.145" v="13" actId="27614"/>
        <pc:sldMkLst>
          <pc:docMk/>
          <pc:sldMk cId="3754793275" sldId="269"/>
        </pc:sldMkLst>
        <pc:picChg chg="add mod">
          <ac:chgData name="X Jeremy" userId="7f7dfa19bb4c4406" providerId="LiveId" clId="{636AC370-A6DC-4F39-A2E7-A13711ED1682}" dt="2020-03-02T18:10:51.145" v="13" actId="27614"/>
          <ac:picMkLst>
            <pc:docMk/>
            <pc:sldMk cId="3754793275" sldId="269"/>
            <ac:picMk id="3" creationId="{B3006011-4C62-4015-BD7E-3BB44744F240}"/>
          </ac:picMkLst>
        </pc:picChg>
      </pc:sldChg>
      <pc:sldChg chg="addSp modSp add">
        <pc:chgData name="X Jeremy" userId="7f7dfa19bb4c4406" providerId="LiveId" clId="{636AC370-A6DC-4F39-A2E7-A13711ED1682}" dt="2020-03-02T18:10:51.147" v="14" actId="962"/>
        <pc:sldMkLst>
          <pc:docMk/>
          <pc:sldMk cId="3534383986" sldId="270"/>
        </pc:sldMkLst>
        <pc:picChg chg="add mod">
          <ac:chgData name="X Jeremy" userId="7f7dfa19bb4c4406" providerId="LiveId" clId="{636AC370-A6DC-4F39-A2E7-A13711ED1682}" dt="2020-03-02T18:10:51.147" v="14" actId="962"/>
          <ac:picMkLst>
            <pc:docMk/>
            <pc:sldMk cId="3534383986" sldId="270"/>
            <ac:picMk id="3" creationId="{6C9EAE60-2232-4B3C-8A1D-FFAD71F72450}"/>
          </ac:picMkLst>
        </pc:picChg>
      </pc:sldChg>
      <pc:sldChg chg="addSp modSp add">
        <pc:chgData name="X Jeremy" userId="7f7dfa19bb4c4406" providerId="LiveId" clId="{636AC370-A6DC-4F39-A2E7-A13711ED1682}" dt="2020-03-02T18:11:00.044" v="16" actId="27614"/>
        <pc:sldMkLst>
          <pc:docMk/>
          <pc:sldMk cId="678022283" sldId="271"/>
        </pc:sldMkLst>
        <pc:picChg chg="add mod">
          <ac:chgData name="X Jeremy" userId="7f7dfa19bb4c4406" providerId="LiveId" clId="{636AC370-A6DC-4F39-A2E7-A13711ED1682}" dt="2020-03-02T18:11:00.044" v="16" actId="27614"/>
          <ac:picMkLst>
            <pc:docMk/>
            <pc:sldMk cId="678022283" sldId="271"/>
            <ac:picMk id="3" creationId="{99F3B8CC-3A39-4220-BDD8-04F180FDE9F5}"/>
          </ac:picMkLst>
        </pc:picChg>
      </pc:sldChg>
      <pc:sldChg chg="del">
        <pc:chgData name="X Jeremy" userId="7f7dfa19bb4c4406" providerId="LiveId" clId="{636AC370-A6DC-4F39-A2E7-A13711ED1682}" dt="2020-03-02T18:10:04.872" v="2" actId="47"/>
        <pc:sldMkLst>
          <pc:docMk/>
          <pc:sldMk cId="930675404" sldId="276"/>
        </pc:sldMkLst>
      </pc:sldChg>
      <pc:sldChg chg="del">
        <pc:chgData name="X Jeremy" userId="7f7dfa19bb4c4406" providerId="LiveId" clId="{636AC370-A6DC-4F39-A2E7-A13711ED1682}" dt="2020-03-02T18:10:04.872" v="2" actId="47"/>
        <pc:sldMkLst>
          <pc:docMk/>
          <pc:sldMk cId="2145129276" sldId="277"/>
        </pc:sldMkLst>
      </pc:sldChg>
      <pc:sldChg chg="del">
        <pc:chgData name="X Jeremy" userId="7f7dfa19bb4c4406" providerId="LiveId" clId="{636AC370-A6DC-4F39-A2E7-A13711ED1682}" dt="2020-03-02T18:10:04.872" v="2" actId="47"/>
        <pc:sldMkLst>
          <pc:docMk/>
          <pc:sldMk cId="1508172146" sldId="278"/>
        </pc:sldMkLst>
      </pc:sldChg>
      <pc:sldChg chg="del">
        <pc:chgData name="X Jeremy" userId="7f7dfa19bb4c4406" providerId="LiveId" clId="{636AC370-A6DC-4F39-A2E7-A13711ED1682}" dt="2020-03-02T18:10:04.872" v="2" actId="47"/>
        <pc:sldMkLst>
          <pc:docMk/>
          <pc:sldMk cId="2440338501" sldId="279"/>
        </pc:sldMkLst>
      </pc:sldChg>
    </pc:docChg>
  </pc:docChgLst>
  <pc:docChgLst>
    <pc:chgData name="X Jeremy" userId="7f7dfa19bb4c4406" providerId="LiveId" clId="{731A3710-EE09-4870-A9A9-4A3829379B28}"/>
    <pc:docChg chg="undo custSel addSld delSld modSld">
      <pc:chgData name="X Jeremy" userId="7f7dfa19bb4c4406" providerId="LiveId" clId="{731A3710-EE09-4870-A9A9-4A3829379B28}" dt="2020-02-28T02:21:42.380" v="754" actId="20577"/>
      <pc:docMkLst>
        <pc:docMk/>
      </pc:docMkLst>
      <pc:sldChg chg="modSp">
        <pc:chgData name="X Jeremy" userId="7f7dfa19bb4c4406" providerId="LiveId" clId="{731A3710-EE09-4870-A9A9-4A3829379B28}" dt="2020-02-28T02:00:11.790" v="65" actId="20577"/>
        <pc:sldMkLst>
          <pc:docMk/>
          <pc:sldMk cId="0" sldId="267"/>
        </pc:sldMkLst>
        <pc:spChg chg="mod">
          <ac:chgData name="X Jeremy" userId="7f7dfa19bb4c4406" providerId="LiveId" clId="{731A3710-EE09-4870-A9A9-4A3829379B28}" dt="2020-02-28T02:00:11.790" v="65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 del">
        <pc:chgData name="X Jeremy" userId="7f7dfa19bb4c4406" providerId="LiveId" clId="{731A3710-EE09-4870-A9A9-4A3829379B28}" dt="2020-02-28T02:06:45.947" v="150" actId="47"/>
        <pc:sldMkLst>
          <pc:docMk/>
          <pc:sldMk cId="2642496940" sldId="275"/>
        </pc:sldMkLst>
        <pc:spChg chg="mod">
          <ac:chgData name="X Jeremy" userId="7f7dfa19bb4c4406" providerId="LiveId" clId="{731A3710-EE09-4870-A9A9-4A3829379B28}" dt="2020-02-28T02:00:19.002" v="8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05:54.599" v="143" actId="255"/>
          <ac:spMkLst>
            <pc:docMk/>
            <pc:sldMk cId="2642496940" sldId="275"/>
            <ac:spMk id="3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497" v="14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0:39.410" v="100"/>
          <ac:spMkLst>
            <pc:docMk/>
            <pc:sldMk cId="2642496940" sldId="275"/>
            <ac:spMk id="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6.319" v="147" actId="478"/>
          <ac:spMkLst>
            <pc:docMk/>
            <pc:sldMk cId="2642496940" sldId="275"/>
            <ac:spMk id="11" creationId="{F85492AF-8FBF-4729-8A70-A1DEB357F236}"/>
          </ac:spMkLst>
        </pc:spChg>
        <pc:spChg chg="add del">
          <ac:chgData name="X Jeremy" userId="7f7dfa19bb4c4406" providerId="LiveId" clId="{731A3710-EE09-4870-A9A9-4A3829379B28}" dt="2020-02-28T02:05:55.883" v="146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0:35.372" v="97"/>
          <ac:spMkLst>
            <pc:docMk/>
            <pc:sldMk cId="2642496940" sldId="275"/>
            <ac:spMk id="15" creationId="{00000000-0000-0000-0000-000000000000}"/>
          </ac:spMkLst>
        </pc:spChg>
        <pc:spChg chg="add del">
          <ac:chgData name="X Jeremy" userId="7f7dfa19bb4c4406" providerId="LiveId" clId="{731A3710-EE09-4870-A9A9-4A3829379B28}" dt="2020-02-28T02:05:55.364" v="145" actId="478"/>
          <ac:spMkLst>
            <pc:docMk/>
            <pc:sldMk cId="2642496940" sldId="275"/>
            <ac:spMk id="17" creationId="{DE6E421D-ADAC-4AEF-A4DD-C309F25CE2E4}"/>
          </ac:spMkLst>
        </pc:spChg>
        <pc:spChg chg="add del">
          <ac:chgData name="X Jeremy" userId="7f7dfa19bb4c4406" providerId="LiveId" clId="{731A3710-EE09-4870-A9A9-4A3829379B28}" dt="2020-02-28T02:05:54.791" v="144" actId="478"/>
          <ac:spMkLst>
            <pc:docMk/>
            <pc:sldMk cId="2642496940" sldId="275"/>
            <ac:spMk id="18" creationId="{BFE3AFE7-8038-4D11-B943-242C9C5BEAB0}"/>
          </ac:spMkLst>
        </pc:spChg>
      </pc:sldChg>
      <pc:sldChg chg="addSp delSp modSp add">
        <pc:chgData name="X Jeremy" userId="7f7dfa19bb4c4406" providerId="LiveId" clId="{731A3710-EE09-4870-A9A9-4A3829379B28}" dt="2020-02-28T02:18:38.462" v="651" actId="478"/>
        <pc:sldMkLst>
          <pc:docMk/>
          <pc:sldMk cId="930675404" sldId="276"/>
        </pc:sldMkLst>
        <pc:spChg chg="mod">
          <ac:chgData name="X Jeremy" userId="7f7dfa19bb4c4406" providerId="LiveId" clId="{731A3710-EE09-4870-A9A9-4A3829379B28}" dt="2020-02-28T02:06:56.856" v="174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08.282" v="621" actId="20577"/>
          <ac:spMkLst>
            <pc:docMk/>
            <pc:sldMk cId="930675404" sldId="276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7:31.593" v="626" actId="1037"/>
          <ac:spMkLst>
            <pc:docMk/>
            <pc:sldMk cId="930675404" sldId="276"/>
            <ac:spMk id="4" creationId="{AC5C28E5-38FA-40AD-AACB-E9BB3D0B5AB7}"/>
          </ac:spMkLst>
        </pc:spChg>
        <pc:spChg chg="mod">
          <ac:chgData name="X Jeremy" userId="7f7dfa19bb4c4406" providerId="LiveId" clId="{731A3710-EE09-4870-A9A9-4A3829379B28}" dt="2020-02-28T02:07:14.289" v="185"/>
          <ac:spMkLst>
            <pc:docMk/>
            <pc:sldMk cId="930675404" sldId="276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4:36.835" v="492" actId="14100"/>
          <ac:spMkLst>
            <pc:docMk/>
            <pc:sldMk cId="930675404" sldId="276"/>
            <ac:spMk id="10" creationId="{A521F16F-3A42-4B00-B2EC-4ED4A99E6954}"/>
          </ac:spMkLst>
        </pc:spChg>
        <pc:spChg chg="del">
          <ac:chgData name="X Jeremy" userId="7f7dfa19bb4c4406" providerId="LiveId" clId="{731A3710-EE09-4870-A9A9-4A3829379B28}" dt="2020-02-28T02:17:43.345" v="627" actId="478"/>
          <ac:spMkLst>
            <pc:docMk/>
            <pc:sldMk cId="930675404" sldId="276"/>
            <ac:spMk id="11" creationId="{F85492AF-8FBF-4729-8A70-A1DEB357F236}"/>
          </ac:spMkLst>
        </pc:spChg>
        <pc:spChg chg="del">
          <ac:chgData name="X Jeremy" userId="7f7dfa19bb4c4406" providerId="LiveId" clId="{731A3710-EE09-4870-A9A9-4A3829379B28}" dt="2020-02-28T02:18:38.462" v="651" actId="478"/>
          <ac:spMkLst>
            <pc:docMk/>
            <pc:sldMk cId="930675404" sldId="276"/>
            <ac:spMk id="12" creationId="{8AC77AC6-C112-4CDF-A053-76E3A5D6AB20}"/>
          </ac:spMkLst>
        </pc:spChg>
        <pc:spChg chg="del">
          <ac:chgData name="X Jeremy" userId="7f7dfa19bb4c4406" providerId="LiveId" clId="{731A3710-EE09-4870-A9A9-4A3829379B28}" dt="2020-02-28T02:18:36.554" v="650" actId="478"/>
          <ac:spMkLst>
            <pc:docMk/>
            <pc:sldMk cId="930675404" sldId="276"/>
            <ac:spMk id="13" creationId="{3A802A25-DE0B-43C4-B024-B2EABE4D75E6}"/>
          </ac:spMkLst>
        </pc:spChg>
        <pc:spChg chg="del">
          <ac:chgData name="X Jeremy" userId="7f7dfa19bb4c4406" providerId="LiveId" clId="{731A3710-EE09-4870-A9A9-4A3829379B28}" dt="2020-02-28T02:12:18.957" v="404" actId="478"/>
          <ac:spMkLst>
            <pc:docMk/>
            <pc:sldMk cId="930675404" sldId="276"/>
            <ac:spMk id="14" creationId="{4AC8F24A-9933-4209-8BEB-2886ADA42429}"/>
          </ac:spMkLst>
        </pc:spChg>
        <pc:spChg chg="mod">
          <ac:chgData name="X Jeremy" userId="7f7dfa19bb4c4406" providerId="LiveId" clId="{731A3710-EE09-4870-A9A9-4A3829379B28}" dt="2020-02-28T02:07:10.594" v="182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731A3710-EE09-4870-A9A9-4A3829379B28}" dt="2020-02-28T02:12:22.651" v="406" actId="478"/>
          <ac:spMkLst>
            <pc:docMk/>
            <pc:sldMk cId="930675404" sldId="276"/>
            <ac:spMk id="16" creationId="{8C752700-13EF-493D-80A3-C48B4C2A3424}"/>
          </ac:spMkLst>
        </pc:spChg>
        <pc:spChg chg="del">
          <ac:chgData name="X Jeremy" userId="7f7dfa19bb4c4406" providerId="LiveId" clId="{731A3710-EE09-4870-A9A9-4A3829379B28}" dt="2020-02-28T02:12:17.603" v="403" actId="478"/>
          <ac:spMkLst>
            <pc:docMk/>
            <pc:sldMk cId="930675404" sldId="276"/>
            <ac:spMk id="17" creationId="{DE6E421D-ADAC-4AEF-A4DD-C309F25CE2E4}"/>
          </ac:spMkLst>
        </pc:spChg>
        <pc:spChg chg="del">
          <ac:chgData name="X Jeremy" userId="7f7dfa19bb4c4406" providerId="LiveId" clId="{731A3710-EE09-4870-A9A9-4A3829379B28}" dt="2020-02-28T02:12:20.754" v="405" actId="478"/>
          <ac:spMkLst>
            <pc:docMk/>
            <pc:sldMk cId="930675404" sldId="276"/>
            <ac:spMk id="18" creationId="{BFE3AFE7-8038-4D11-B943-242C9C5BEAB0}"/>
          </ac:spMkLst>
        </pc:spChg>
        <pc:spChg chg="add mod">
          <ac:chgData name="X Jeremy" userId="7f7dfa19bb4c4406" providerId="LiveId" clId="{731A3710-EE09-4870-A9A9-4A3829379B28}" dt="2020-02-28T02:17:56.977" v="637" actId="1038"/>
          <ac:spMkLst>
            <pc:docMk/>
            <pc:sldMk cId="930675404" sldId="276"/>
            <ac:spMk id="20" creationId="{EBA9B23B-34CC-4710-B43E-C8A81A03E62E}"/>
          </ac:spMkLst>
        </pc:spChg>
        <pc:spChg chg="add mod">
          <ac:chgData name="X Jeremy" userId="7f7dfa19bb4c4406" providerId="LiveId" clId="{731A3710-EE09-4870-A9A9-4A3829379B28}" dt="2020-02-28T02:18:12.443" v="649" actId="1035"/>
          <ac:spMkLst>
            <pc:docMk/>
            <pc:sldMk cId="930675404" sldId="276"/>
            <ac:spMk id="21" creationId="{83163BD7-9A62-4DB5-A689-BB518FA087AD}"/>
          </ac:spMkLst>
        </pc:spChg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3034677651" sldId="276"/>
        </pc:sldMkLst>
      </pc:sldChg>
      <pc:sldChg chg="del">
        <pc:chgData name="X Jeremy" userId="7f7dfa19bb4c4406" providerId="LiveId" clId="{731A3710-EE09-4870-A9A9-4A3829379B28}" dt="2020-02-28T02:00:42.030" v="101" actId="47"/>
        <pc:sldMkLst>
          <pc:docMk/>
          <pc:sldMk cId="7195249" sldId="277"/>
        </pc:sldMkLst>
      </pc:sldChg>
      <pc:sldChg chg="modSp add">
        <pc:chgData name="X Jeremy" userId="7f7dfa19bb4c4406" providerId="LiveId" clId="{731A3710-EE09-4870-A9A9-4A3829379B28}" dt="2020-02-28T02:20:27.629" v="694"/>
        <pc:sldMkLst>
          <pc:docMk/>
          <pc:sldMk cId="882886232" sldId="277"/>
        </pc:sldMkLst>
        <pc:spChg chg="mod">
          <ac:chgData name="X Jeremy" userId="7f7dfa19bb4c4406" providerId="LiveId" clId="{731A3710-EE09-4870-A9A9-4A3829379B28}" dt="2020-02-28T02:20:27.629" v="694"/>
          <ac:spMkLst>
            <pc:docMk/>
            <pc:sldMk cId="882886232" sldId="277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6.304" v="656" actId="20577"/>
          <ac:spMkLst>
            <pc:docMk/>
            <pc:sldMk cId="882886232" sldId="277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18:53.635" v="654" actId="20577"/>
          <ac:spMkLst>
            <pc:docMk/>
            <pc:sldMk cId="88288623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0:50.206" v="718" actId="20577"/>
        <pc:sldMkLst>
          <pc:docMk/>
          <pc:sldMk cId="2165313597" sldId="278"/>
        </pc:sldMkLst>
        <pc:spChg chg="mod">
          <ac:chgData name="X Jeremy" userId="7f7dfa19bb4c4406" providerId="LiveId" clId="{731A3710-EE09-4870-A9A9-4A3829379B28}" dt="2020-02-28T02:20:50.206" v="718" actId="20577"/>
          <ac:spMkLst>
            <pc:docMk/>
            <pc:sldMk cId="2165313597" sldId="278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19:57.211" v="685" actId="20577"/>
          <ac:spMkLst>
            <pc:docMk/>
            <pc:sldMk cId="2165313597" sldId="278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00.063" v="687" actId="20577"/>
          <ac:spMkLst>
            <pc:docMk/>
            <pc:sldMk cId="2165313597" sldId="278"/>
            <ac:spMk id="9" creationId="{A2FA783B-3A06-46C6-B929-51B2E2064045}"/>
          </ac:spMkLst>
        </pc:spChg>
      </pc:sldChg>
      <pc:sldChg chg="modSp add">
        <pc:chgData name="X Jeremy" userId="7f7dfa19bb4c4406" providerId="LiveId" clId="{731A3710-EE09-4870-A9A9-4A3829379B28}" dt="2020-02-28T02:21:42.380" v="754" actId="20577"/>
        <pc:sldMkLst>
          <pc:docMk/>
          <pc:sldMk cId="749539469" sldId="279"/>
        </pc:sldMkLst>
        <pc:spChg chg="mod">
          <ac:chgData name="X Jeremy" userId="7f7dfa19bb4c4406" providerId="LiveId" clId="{731A3710-EE09-4870-A9A9-4A3829379B28}" dt="2020-02-28T02:21:42.380" v="754" actId="20577"/>
          <ac:spMkLst>
            <pc:docMk/>
            <pc:sldMk cId="749539469" sldId="279"/>
            <ac:spMk id="3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9.562" v="725"/>
          <ac:spMkLst>
            <pc:docMk/>
            <pc:sldMk cId="749539469" sldId="279"/>
            <ac:spMk id="5" creationId="{00000000-0000-0000-0000-000000000000}"/>
          </ac:spMkLst>
        </pc:spChg>
        <pc:spChg chg="mod">
          <ac:chgData name="X Jeremy" userId="7f7dfa19bb4c4406" providerId="LiveId" clId="{731A3710-EE09-4870-A9A9-4A3829379B28}" dt="2020-02-28T02:20:56.865" v="722"/>
          <ac:spMkLst>
            <pc:docMk/>
            <pc:sldMk cId="749539469" sldId="279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1EDD912D-8B26-48CD-979C-2C258CBA067E}"/>
    <pc:docChg chg="undo custSel addSld delSld modSld">
      <pc:chgData name="X Jeremy" userId="7f7dfa19bb4c4406" providerId="LiveId" clId="{1EDD912D-8B26-48CD-979C-2C258CBA067E}" dt="2020-03-02T18:08:57.868" v="466" actId="6549"/>
      <pc:docMkLst>
        <pc:docMk/>
      </pc:docMkLst>
      <pc:sldChg chg="modSp">
        <pc:chgData name="X Jeremy" userId="7f7dfa19bb4c4406" providerId="LiveId" clId="{1EDD912D-8B26-48CD-979C-2C258CBA067E}" dt="2020-03-02T17:54:33.012" v="68" actId="20577"/>
        <pc:sldMkLst>
          <pc:docMk/>
          <pc:sldMk cId="0" sldId="267"/>
        </pc:sldMkLst>
        <pc:spChg chg="mod">
          <ac:chgData name="X Jeremy" userId="7f7dfa19bb4c4406" providerId="LiveId" clId="{1EDD912D-8B26-48CD-979C-2C258CBA067E}" dt="2020-03-02T17:54:33.012" v="68" actId="20577"/>
          <ac:spMkLst>
            <pc:docMk/>
            <pc:sldMk cId="0" sldId="267"/>
            <ac:spMk id="2" creationId="{00000000-0000-0000-0000-000000000000}"/>
          </ac:spMkLst>
        </pc:spChg>
      </pc:sldChg>
      <pc:sldChg chg="delSp modSp">
        <pc:chgData name="X Jeremy" userId="7f7dfa19bb4c4406" providerId="LiveId" clId="{1EDD912D-8B26-48CD-979C-2C258CBA067E}" dt="2020-03-02T18:06:20.781" v="401" actId="20577"/>
        <pc:sldMkLst>
          <pc:docMk/>
          <pc:sldMk cId="930675404" sldId="276"/>
        </pc:sldMkLst>
        <pc:spChg chg="mod">
          <ac:chgData name="X Jeremy" userId="7f7dfa19bb4c4406" providerId="LiveId" clId="{1EDD912D-8B26-48CD-979C-2C258CBA067E}" dt="2020-03-02T17:54:42.166" v="96"/>
          <ac:spMkLst>
            <pc:docMk/>
            <pc:sldMk cId="930675404" sldId="276"/>
            <ac:spMk id="2" creationId="{00000000-0000-0000-0000-000000000000}"/>
          </ac:spMkLst>
        </pc:spChg>
        <pc:spChg chg="mod">
          <ac:chgData name="X Jeremy" userId="7f7dfa19bb4c4406" providerId="LiveId" clId="{1EDD912D-8B26-48CD-979C-2C258CBA067E}" dt="2020-03-02T18:06:20.781" v="401" actId="20577"/>
          <ac:spMkLst>
            <pc:docMk/>
            <pc:sldMk cId="930675404" sldId="276"/>
            <ac:spMk id="3" creationId="{00000000-0000-0000-0000-000000000000}"/>
          </ac:spMkLst>
        </pc:spChg>
        <pc:spChg chg="del">
          <ac:chgData name="X Jeremy" userId="7f7dfa19bb4c4406" providerId="LiveId" clId="{1EDD912D-8B26-48CD-979C-2C258CBA067E}" dt="2020-03-02T17:57:02.959" v="109" actId="478"/>
          <ac:spMkLst>
            <pc:docMk/>
            <pc:sldMk cId="930675404" sldId="276"/>
            <ac:spMk id="4" creationId="{AC5C28E5-38FA-40AD-AACB-E9BB3D0B5AB7}"/>
          </ac:spMkLst>
        </pc:spChg>
        <pc:spChg chg="mod">
          <ac:chgData name="X Jeremy" userId="7f7dfa19bb4c4406" providerId="LiveId" clId="{1EDD912D-8B26-48CD-979C-2C258CBA067E}" dt="2020-03-02T17:55:33.776" v="103"/>
          <ac:spMkLst>
            <pc:docMk/>
            <pc:sldMk cId="930675404" sldId="276"/>
            <ac:spMk id="15" creationId="{00000000-0000-0000-0000-000000000000}"/>
          </ac:spMkLst>
        </pc:spChg>
        <pc:spChg chg="del">
          <ac:chgData name="X Jeremy" userId="7f7dfa19bb4c4406" providerId="LiveId" clId="{1EDD912D-8B26-48CD-979C-2C258CBA067E}" dt="2020-03-02T17:57:04.744" v="110" actId="478"/>
          <ac:spMkLst>
            <pc:docMk/>
            <pc:sldMk cId="930675404" sldId="276"/>
            <ac:spMk id="20" creationId="{EBA9B23B-34CC-4710-B43E-C8A81A03E62E}"/>
          </ac:spMkLst>
        </pc:spChg>
        <pc:spChg chg="del">
          <ac:chgData name="X Jeremy" userId="7f7dfa19bb4c4406" providerId="LiveId" clId="{1EDD912D-8B26-48CD-979C-2C258CBA067E}" dt="2020-03-02T17:57:06.632" v="111" actId="478"/>
          <ac:spMkLst>
            <pc:docMk/>
            <pc:sldMk cId="930675404" sldId="276"/>
            <ac:spMk id="21" creationId="{83163BD7-9A62-4DB5-A689-BB518FA087AD}"/>
          </ac:spMkLst>
        </pc:spChg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882886232" sldId="277"/>
        </pc:sldMkLst>
      </pc:sldChg>
      <pc:sldChg chg="modSp add">
        <pc:chgData name="X Jeremy" userId="7f7dfa19bb4c4406" providerId="LiveId" clId="{1EDD912D-8B26-48CD-979C-2C258CBA067E}" dt="2020-03-02T18:07:17.919" v="423" actId="6549"/>
        <pc:sldMkLst>
          <pc:docMk/>
          <pc:sldMk cId="2145129276" sldId="277"/>
        </pc:sldMkLst>
        <pc:spChg chg="mod">
          <ac:chgData name="X Jeremy" userId="7f7dfa19bb4c4406" providerId="LiveId" clId="{1EDD912D-8B26-48CD-979C-2C258CBA067E}" dt="2020-03-02T18:07:17.919" v="423" actId="6549"/>
          <ac:spMkLst>
            <pc:docMk/>
            <pc:sldMk cId="2145129276" sldId="277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5:55.115" v="397" actId="20577"/>
          <ac:spMkLst>
            <pc:docMk/>
            <pc:sldMk cId="2145129276" sldId="277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5:52.458" v="395" actId="20577"/>
          <ac:spMkLst>
            <pc:docMk/>
            <pc:sldMk cId="2145129276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1EDD912D-8B26-48CD-979C-2C258CBA067E}" dt="2020-03-02T18:08:09.223" v="445" actId="6549"/>
        <pc:sldMkLst>
          <pc:docMk/>
          <pc:sldMk cId="1508172146" sldId="278"/>
        </pc:sldMkLst>
        <pc:spChg chg="mod">
          <ac:chgData name="X Jeremy" userId="7f7dfa19bb4c4406" providerId="LiveId" clId="{1EDD912D-8B26-48CD-979C-2C258CBA067E}" dt="2020-03-02T18:08:09.223" v="445" actId="6549"/>
          <ac:spMkLst>
            <pc:docMk/>
            <pc:sldMk cId="1508172146" sldId="278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7:31.085" v="426" actId="20577"/>
          <ac:spMkLst>
            <pc:docMk/>
            <pc:sldMk cId="1508172146" sldId="278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7:33.948" v="428" actId="20577"/>
          <ac:spMkLst>
            <pc:docMk/>
            <pc:sldMk cId="1508172146" sldId="278"/>
            <ac:spMk id="9" creationId="{A2FA783B-3A06-46C6-B929-51B2E2064045}"/>
          </ac:spMkLst>
        </pc:spChg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2165313597" sldId="278"/>
        </pc:sldMkLst>
      </pc:sldChg>
      <pc:sldChg chg="del">
        <pc:chgData name="X Jeremy" userId="7f7dfa19bb4c4406" providerId="LiveId" clId="{1EDD912D-8B26-48CD-979C-2C258CBA067E}" dt="2020-03-02T18:05:29.987" v="392" actId="47"/>
        <pc:sldMkLst>
          <pc:docMk/>
          <pc:sldMk cId="749539469" sldId="279"/>
        </pc:sldMkLst>
      </pc:sldChg>
      <pc:sldChg chg="modSp add">
        <pc:chgData name="X Jeremy" userId="7f7dfa19bb4c4406" providerId="LiveId" clId="{1EDD912D-8B26-48CD-979C-2C258CBA067E}" dt="2020-03-02T18:08:57.868" v="466" actId="6549"/>
        <pc:sldMkLst>
          <pc:docMk/>
          <pc:sldMk cId="2440338501" sldId="279"/>
        </pc:sldMkLst>
        <pc:spChg chg="mod">
          <ac:chgData name="X Jeremy" userId="7f7dfa19bb4c4406" providerId="LiveId" clId="{1EDD912D-8B26-48CD-979C-2C258CBA067E}" dt="2020-03-02T18:08:57.868" v="466" actId="6549"/>
          <ac:spMkLst>
            <pc:docMk/>
            <pc:sldMk cId="2440338501" sldId="279"/>
            <ac:spMk id="3" creationId="{00000000-0000-0000-0000-000000000000}"/>
          </ac:spMkLst>
        </pc:spChg>
        <pc:spChg chg="mod">
          <ac:chgData name="X Jeremy" userId="7f7dfa19bb4c4406" providerId="LiveId" clId="{1EDD912D-8B26-48CD-979C-2C258CBA067E}" dt="2020-03-02T18:08:23.747" v="450" actId="20577"/>
          <ac:spMkLst>
            <pc:docMk/>
            <pc:sldMk cId="2440338501" sldId="279"/>
            <ac:spMk id="5" creationId="{00000000-0000-0000-0000-000000000000}"/>
          </ac:spMkLst>
        </pc:spChg>
        <pc:spChg chg="mod">
          <ac:chgData name="X Jeremy" userId="7f7dfa19bb4c4406" providerId="LiveId" clId="{1EDD912D-8B26-48CD-979C-2C258CBA067E}" dt="2020-03-02T18:08:20.580" v="448" actId="20577"/>
          <ac:spMkLst>
            <pc:docMk/>
            <pc:sldMk cId="2440338501" sldId="279"/>
            <ac:spMk id="9" creationId="{A2FA783B-3A06-46C6-B929-51B2E20640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D23A692D-742E-45EA-9B91-65890F7DD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照片&#10;&#10;Description automatically generated">
            <a:extLst>
              <a:ext uri="{FF2B5EF4-FFF2-40B4-BE49-F238E27FC236}">
                <a16:creationId xmlns:a16="http://schemas.microsoft.com/office/drawing/2014/main" id="{8D1F96B6-A17C-45D6-A216-F4667D7C6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1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B3006011-4C62-4015-BD7E-3BB44744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EAE60-2232-4B3C-8A1D-FFAD71F7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8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99F3B8CC-3A39-4220-BDD8-04F180FDE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2020-03-02T18:11:04Z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