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, 信件&#10;&#10;Description automatically generated">
            <a:extLst>
              <a:ext uri="{FF2B5EF4-FFF2-40B4-BE49-F238E27FC236}">
                <a16:creationId xmlns:a16="http://schemas.microsoft.com/office/drawing/2014/main" id="{3063A27A-CB17-416D-9DC0-6AD8EC07D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medium confidence">
            <a:extLst>
              <a:ext uri="{FF2B5EF4-FFF2-40B4-BE49-F238E27FC236}">
                <a16:creationId xmlns:a16="http://schemas.microsoft.com/office/drawing/2014/main" id="{75AA8319-4BB5-483F-8B52-98DDAE297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形状&#10;&#10;Description automatically generated">
            <a:extLst>
              <a:ext uri="{FF2B5EF4-FFF2-40B4-BE49-F238E27FC236}">
                <a16:creationId xmlns:a16="http://schemas.microsoft.com/office/drawing/2014/main" id="{D6FFE2D7-B894-436A-B8EF-12BB4D993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medium confidence">
            <a:extLst>
              <a:ext uri="{FF2B5EF4-FFF2-40B4-BE49-F238E27FC236}">
                <a16:creationId xmlns:a16="http://schemas.microsoft.com/office/drawing/2014/main" id="{F756C61F-BB44-44D9-A4C7-0A3A5DE55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11AFA-6275-401A-8CF8-D1D0D546D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箭头&#10;&#10;Description automatically generated">
            <a:extLst>
              <a:ext uri="{FF2B5EF4-FFF2-40B4-BE49-F238E27FC236}">
                <a16:creationId xmlns:a16="http://schemas.microsoft.com/office/drawing/2014/main" id="{DD9365B6-1561-4568-BAD5-4AAC988BD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77F91-3944-4420-A379-C2933E1F9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2021-02-09T08:14:17Z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