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, 信件&#10;&#10;Description automatically generated">
            <a:extLst>
              <a:ext uri="{FF2B5EF4-FFF2-40B4-BE49-F238E27FC236}">
                <a16:creationId xmlns:a16="http://schemas.microsoft.com/office/drawing/2014/main" id="{3063A27A-CB17-416D-9DC0-6AD8EC07D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藉我赐恩福-大米">
            <a:hlinkClick r:id="" action="ppaction://media"/>
            <a:extLst>
              <a:ext uri="{FF2B5EF4-FFF2-40B4-BE49-F238E27FC236}">
                <a16:creationId xmlns:a16="http://schemas.microsoft.com/office/drawing/2014/main" id="{BA84F64D-6D73-44A8-9577-C66CB63EB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7">
        <p:fade/>
      </p:transition>
    </mc:Choice>
    <mc:Fallback xmlns="">
      <p:transition spd="med" advTm="18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75AA8319-4BB5-483F-8B52-98DDAE297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39">
        <p:fade/>
      </p:transition>
    </mc:Choice>
    <mc:Fallback xmlns="">
      <p:transition spd="med" advTm="221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D6FFE2D7-B894-436A-B8EF-12BB4D993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18">
        <p:fade/>
      </p:transition>
    </mc:Choice>
    <mc:Fallback xmlns="">
      <p:transition spd="med" advTm="400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F756C61F-BB44-44D9-A4C7-0A3A5DE5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53">
        <p:fade/>
      </p:transition>
    </mc:Choice>
    <mc:Fallback xmlns="">
      <p:transition spd="med" advTm="206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11AFA-6275-401A-8CF8-D1D0D546D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28">
        <p:fade/>
      </p:transition>
    </mc:Choice>
    <mc:Fallback xmlns="">
      <p:transition spd="med" advTm="4042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箭头&#10;&#10;Description automatically generated">
            <a:extLst>
              <a:ext uri="{FF2B5EF4-FFF2-40B4-BE49-F238E27FC236}">
                <a16:creationId xmlns:a16="http://schemas.microsoft.com/office/drawing/2014/main" id="{DD9365B6-1561-4568-BAD5-4AAC988BD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44">
        <p:fade/>
      </p:transition>
    </mc:Choice>
    <mc:Fallback xmlns="">
      <p:transition spd="med" advTm="2204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77F91-3944-4420-A379-C2933E1F9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210">
        <p:fade/>
      </p:transition>
    </mc:Choice>
    <mc:Fallback xmlns="">
      <p:transition spd="med" advTm="442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2021-02-10T11:16:29Z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