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890F7-9143-4666-BB4B-BEECAAE36B77}" v="13" dt="2020-03-10T10:01:03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1289FFF4-5BBE-4160-98C4-6E3F17413867}"/>
    <pc:docChg chg="undo modSld">
      <pc:chgData name="X Jeremy" userId="7f7dfa19bb4c4406" providerId="LiveId" clId="{1289FFF4-5BBE-4160-98C4-6E3F17413867}" dt="2019-08-20T16:10:02.522" v="5" actId="2711"/>
      <pc:docMkLst>
        <pc:docMk/>
      </pc:docMkLst>
      <pc:sldChg chg="modSp">
        <pc:chgData name="X Jeremy" userId="7f7dfa19bb4c4406" providerId="LiveId" clId="{1289FFF4-5BBE-4160-98C4-6E3F17413867}" dt="2019-08-20T16:10:02.522" v="5" actId="2711"/>
        <pc:sldMkLst>
          <pc:docMk/>
          <pc:sldMk cId="3727821222" sldId="274"/>
        </pc:sldMkLst>
        <pc:spChg chg="mod">
          <ac:chgData name="X Jeremy" userId="7f7dfa19bb4c4406" providerId="LiveId" clId="{1289FFF4-5BBE-4160-98C4-6E3F17413867}" dt="2019-08-20T16:10:02.522" v="5" actId="2711"/>
          <ac:spMkLst>
            <pc:docMk/>
            <pc:sldMk cId="3727821222" sldId="274"/>
            <ac:spMk id="3" creationId="{00000000-0000-0000-0000-000000000000}"/>
          </ac:spMkLst>
        </pc:spChg>
      </pc:sldChg>
    </pc:docChg>
  </pc:docChgLst>
  <pc:docChgLst>
    <pc:chgData name="X Jeremy" userId="7f7dfa19bb4c4406" providerId="LiveId" clId="{D8D890F7-9143-4666-BB4B-BEECAAE36B77}"/>
    <pc:docChg chg="custSel addSld delSld modSld">
      <pc:chgData name="X Jeremy" userId="7f7dfa19bb4c4406" providerId="LiveId" clId="{D8D890F7-9143-4666-BB4B-BEECAAE36B77}" dt="2020-03-10T10:01:03.755" v="24"/>
      <pc:docMkLst>
        <pc:docMk/>
      </pc:docMkLst>
      <pc:sldChg chg="addSp delSp modSp modTransition">
        <pc:chgData name="X Jeremy" userId="7f7dfa19bb4c4406" providerId="LiveId" clId="{D8D890F7-9143-4666-BB4B-BEECAAE36B77}" dt="2020-03-10T10:01:03.755" v="24"/>
        <pc:sldMkLst>
          <pc:docMk/>
          <pc:sldMk cId="4047498269" sldId="268"/>
        </pc:sldMkLst>
        <pc:spChg chg="del">
          <ac:chgData name="X Jeremy" userId="7f7dfa19bb4c4406" providerId="LiveId" clId="{D8D890F7-9143-4666-BB4B-BEECAAE36B77}" dt="2020-03-03T14:38:16.281" v="0" actId="478"/>
          <ac:spMkLst>
            <pc:docMk/>
            <pc:sldMk cId="4047498269" sldId="268"/>
            <ac:spMk id="2" creationId="{00000000-0000-0000-0000-000000000000}"/>
          </ac:spMkLst>
        </pc:spChg>
        <pc:spChg chg="add del mod">
          <ac:chgData name="X Jeremy" userId="7f7dfa19bb4c4406" providerId="LiveId" clId="{D8D890F7-9143-4666-BB4B-BEECAAE36B77}" dt="2020-03-03T14:38:19.726" v="1" actId="478"/>
          <ac:spMkLst>
            <pc:docMk/>
            <pc:sldMk cId="4047498269" sldId="268"/>
            <ac:spMk id="4" creationId="{67D56028-FA56-4129-B67A-6C34038C6485}"/>
          </ac:spMkLst>
        </pc:spChg>
        <pc:picChg chg="del">
          <ac:chgData name="X Jeremy" userId="7f7dfa19bb4c4406" providerId="LiveId" clId="{D8D890F7-9143-4666-BB4B-BEECAAE36B77}" dt="2020-03-03T14:38:16.281" v="0" actId="478"/>
          <ac:picMkLst>
            <pc:docMk/>
            <pc:sldMk cId="4047498269" sldId="268"/>
            <ac:picMk id="5" creationId="{4721FCD2-7149-4852-A0AF-6E96EB329CA1}"/>
          </ac:picMkLst>
        </pc:picChg>
        <pc:picChg chg="add mod ord">
          <ac:chgData name="X Jeremy" userId="7f7dfa19bb4c4406" providerId="LiveId" clId="{D8D890F7-9143-4666-BB4B-BEECAAE36B77}" dt="2020-03-03T14:39:03.126" v="11" actId="167"/>
          <ac:picMkLst>
            <pc:docMk/>
            <pc:sldMk cId="4047498269" sldId="268"/>
            <ac:picMk id="7" creationId="{AB93DD00-1F89-487D-BABA-E79DEA13C3D9}"/>
          </ac:picMkLst>
        </pc:picChg>
        <pc:picChg chg="del">
          <ac:chgData name="X Jeremy" userId="7f7dfa19bb4c4406" providerId="LiveId" clId="{D8D890F7-9143-4666-BB4B-BEECAAE36B77}" dt="2020-03-03T14:38:16.281" v="0" actId="478"/>
          <ac:picMkLst>
            <pc:docMk/>
            <pc:sldMk cId="4047498269" sldId="268"/>
            <ac:picMk id="9" creationId="{E64D54E0-0EDE-472B-B849-73DF206194D9}"/>
          </ac:picMkLst>
        </pc:picChg>
      </pc:sldChg>
      <pc:sldChg chg="del">
        <pc:chgData name="X Jeremy" userId="7f7dfa19bb4c4406" providerId="LiveId" clId="{D8D890F7-9143-4666-BB4B-BEECAAE36B77}" dt="2020-03-03T14:38:30.670" v="4" actId="47"/>
        <pc:sldMkLst>
          <pc:docMk/>
          <pc:sldMk cId="519826398" sldId="269"/>
        </pc:sldMkLst>
      </pc:sldChg>
      <pc:sldChg chg="addSp delSp modSp modTransition">
        <pc:chgData name="X Jeremy" userId="7f7dfa19bb4c4406" providerId="LiveId" clId="{D8D890F7-9143-4666-BB4B-BEECAAE36B77}" dt="2020-03-10T10:01:03.755" v="24"/>
        <pc:sldMkLst>
          <pc:docMk/>
          <pc:sldMk cId="3727821222" sldId="274"/>
        </pc:sldMkLst>
        <pc:spChg chg="del">
          <ac:chgData name="X Jeremy" userId="7f7dfa19bb4c4406" providerId="LiveId" clId="{D8D890F7-9143-4666-BB4B-BEECAAE36B77}" dt="2020-03-03T14:38:25.721" v="2" actId="478"/>
          <ac:spMkLst>
            <pc:docMk/>
            <pc:sldMk cId="3727821222" sldId="274"/>
            <ac:spMk id="2" creationId="{00000000-0000-0000-0000-000000000000}"/>
          </ac:spMkLst>
        </pc:spChg>
        <pc:spChg chg="del">
          <ac:chgData name="X Jeremy" userId="7f7dfa19bb4c4406" providerId="LiveId" clId="{D8D890F7-9143-4666-BB4B-BEECAAE36B77}" dt="2020-03-03T14:38:25.721" v="2" actId="478"/>
          <ac:spMkLst>
            <pc:docMk/>
            <pc:sldMk cId="3727821222" sldId="274"/>
            <ac:spMk id="3" creationId="{00000000-0000-0000-0000-000000000000}"/>
          </ac:spMkLst>
        </pc:spChg>
        <pc:spChg chg="add del mod">
          <ac:chgData name="X Jeremy" userId="7f7dfa19bb4c4406" providerId="LiveId" clId="{D8D890F7-9143-4666-BB4B-BEECAAE36B77}" dt="2020-03-03T14:38:27.503" v="3" actId="478"/>
          <ac:spMkLst>
            <pc:docMk/>
            <pc:sldMk cId="3727821222" sldId="274"/>
            <ac:spMk id="5" creationId="{57AD3F1A-D239-4B4C-A49E-9677917AC02A}"/>
          </ac:spMkLst>
        </pc:spChg>
        <pc:spChg chg="add del mod">
          <ac:chgData name="X Jeremy" userId="7f7dfa19bb4c4406" providerId="LiveId" clId="{D8D890F7-9143-4666-BB4B-BEECAAE36B77}" dt="2020-03-03T14:38:27.503" v="3" actId="478"/>
          <ac:spMkLst>
            <pc:docMk/>
            <pc:sldMk cId="3727821222" sldId="274"/>
            <ac:spMk id="7" creationId="{9BDA354F-33E9-40E1-BA7A-09A59E6297DB}"/>
          </ac:spMkLst>
        </pc:spChg>
        <pc:spChg chg="del">
          <ac:chgData name="X Jeremy" userId="7f7dfa19bb4c4406" providerId="LiveId" clId="{D8D890F7-9143-4666-BB4B-BEECAAE36B77}" dt="2020-03-03T14:38:25.721" v="2" actId="478"/>
          <ac:spMkLst>
            <pc:docMk/>
            <pc:sldMk cId="3727821222" sldId="274"/>
            <ac:spMk id="12" creationId="{9FB4D492-31F0-4BE4-A57B-B3F7BF26E332}"/>
          </ac:spMkLst>
        </pc:spChg>
        <pc:spChg chg="del">
          <ac:chgData name="X Jeremy" userId="7f7dfa19bb4c4406" providerId="LiveId" clId="{D8D890F7-9143-4666-BB4B-BEECAAE36B77}" dt="2020-03-03T14:38:25.721" v="2" actId="478"/>
          <ac:spMkLst>
            <pc:docMk/>
            <pc:sldMk cId="3727821222" sldId="274"/>
            <ac:spMk id="13" creationId="{C62FB146-D202-4BB7-A978-BEAA0D9D8945}"/>
          </ac:spMkLst>
        </pc:spChg>
        <pc:spChg chg="del">
          <ac:chgData name="X Jeremy" userId="7f7dfa19bb4c4406" providerId="LiveId" clId="{D8D890F7-9143-4666-BB4B-BEECAAE36B77}" dt="2020-03-03T14:38:25.721" v="2" actId="478"/>
          <ac:spMkLst>
            <pc:docMk/>
            <pc:sldMk cId="3727821222" sldId="274"/>
            <ac:spMk id="14" creationId="{9DB41B80-98DC-46A2-9073-C4830F6C34B5}"/>
          </ac:spMkLst>
        </pc:spChg>
        <pc:picChg chg="del">
          <ac:chgData name="X Jeremy" userId="7f7dfa19bb4c4406" providerId="LiveId" clId="{D8D890F7-9143-4666-BB4B-BEECAAE36B77}" dt="2020-03-03T14:38:25.721" v="2" actId="478"/>
          <ac:picMkLst>
            <pc:docMk/>
            <pc:sldMk cId="3727821222" sldId="274"/>
            <ac:picMk id="9" creationId="{E64D54E0-0EDE-472B-B849-73DF206194D9}"/>
          </ac:picMkLst>
        </pc:picChg>
        <pc:picChg chg="add mod">
          <ac:chgData name="X Jeremy" userId="7f7dfa19bb4c4406" providerId="LiveId" clId="{D8D890F7-9143-4666-BB4B-BEECAAE36B77}" dt="2020-03-03T14:39:15.713" v="14" actId="27614"/>
          <ac:picMkLst>
            <pc:docMk/>
            <pc:sldMk cId="3727821222" sldId="274"/>
            <ac:picMk id="10" creationId="{E071D36B-BA6C-4919-8581-F7F6D10D2EF7}"/>
          </ac:picMkLst>
        </pc:picChg>
        <pc:picChg chg="del">
          <ac:chgData name="X Jeremy" userId="7f7dfa19bb4c4406" providerId="LiveId" clId="{D8D890F7-9143-4666-BB4B-BEECAAE36B77}" dt="2020-03-03T14:38:25.721" v="2" actId="478"/>
          <ac:picMkLst>
            <pc:docMk/>
            <pc:sldMk cId="3727821222" sldId="274"/>
            <ac:picMk id="16" creationId="{629442A8-084B-416C-BB89-B4EDF3B77913}"/>
          </ac:picMkLst>
        </pc:picChg>
      </pc:sldChg>
      <pc:sldChg chg="addSp modSp add modTransition">
        <pc:chgData name="X Jeremy" userId="7f7dfa19bb4c4406" providerId="LiveId" clId="{D8D890F7-9143-4666-BB4B-BEECAAE36B77}" dt="2020-03-10T10:01:03.755" v="24"/>
        <pc:sldMkLst>
          <pc:docMk/>
          <pc:sldMk cId="144363981" sldId="275"/>
        </pc:sldMkLst>
        <pc:picChg chg="add mod">
          <ac:chgData name="X Jeremy" userId="7f7dfa19bb4c4406" providerId="LiveId" clId="{D8D890F7-9143-4666-BB4B-BEECAAE36B77}" dt="2020-03-03T14:39:14.566" v="13" actId="931"/>
          <ac:picMkLst>
            <pc:docMk/>
            <pc:sldMk cId="144363981" sldId="275"/>
            <ac:picMk id="3" creationId="{AC567E7A-4326-4F1D-B946-67E511C67B27}"/>
          </ac:picMkLst>
        </pc:picChg>
      </pc:sldChg>
      <pc:sldChg chg="del">
        <pc:chgData name="X Jeremy" userId="7f7dfa19bb4c4406" providerId="LiveId" clId="{D8D890F7-9143-4666-BB4B-BEECAAE36B77}" dt="2020-03-03T14:38:30.670" v="4" actId="47"/>
        <pc:sldMkLst>
          <pc:docMk/>
          <pc:sldMk cId="2999098452" sldId="275"/>
        </pc:sldMkLst>
      </pc:sldChg>
      <pc:sldChg chg="addSp modSp add modTransition">
        <pc:chgData name="X Jeremy" userId="7f7dfa19bb4c4406" providerId="LiveId" clId="{D8D890F7-9143-4666-BB4B-BEECAAE36B77}" dt="2020-03-10T10:01:03.755" v="24"/>
        <pc:sldMkLst>
          <pc:docMk/>
          <pc:sldMk cId="3157648146" sldId="276"/>
        </pc:sldMkLst>
        <pc:picChg chg="add mod">
          <ac:chgData name="X Jeremy" userId="7f7dfa19bb4c4406" providerId="LiveId" clId="{D8D890F7-9143-4666-BB4B-BEECAAE36B77}" dt="2020-03-03T14:39:26.043" v="16" actId="27614"/>
          <ac:picMkLst>
            <pc:docMk/>
            <pc:sldMk cId="3157648146" sldId="276"/>
            <ac:picMk id="3" creationId="{519ECA65-AFEB-47B0-8DA1-EFA1920B6A54}"/>
          </ac:picMkLst>
        </pc:picChg>
      </pc:sldChg>
      <pc:sldChg chg="del">
        <pc:chgData name="X Jeremy" userId="7f7dfa19bb4c4406" providerId="LiveId" clId="{D8D890F7-9143-4666-BB4B-BEECAAE36B77}" dt="2020-03-03T14:38:30.670" v="4" actId="47"/>
        <pc:sldMkLst>
          <pc:docMk/>
          <pc:sldMk cId="3769997185" sldId="276"/>
        </pc:sldMkLst>
      </pc:sldChg>
      <pc:sldChg chg="addSp modSp add modTransition">
        <pc:chgData name="X Jeremy" userId="7f7dfa19bb4c4406" providerId="LiveId" clId="{D8D890F7-9143-4666-BB4B-BEECAAE36B77}" dt="2020-03-10T10:01:03.755" v="24"/>
        <pc:sldMkLst>
          <pc:docMk/>
          <pc:sldMk cId="2092495642" sldId="277"/>
        </pc:sldMkLst>
        <pc:picChg chg="add mod">
          <ac:chgData name="X Jeremy" userId="7f7dfa19bb4c4406" providerId="LiveId" clId="{D8D890F7-9143-4666-BB4B-BEECAAE36B77}" dt="2020-03-03T14:39:33.854" v="19" actId="27614"/>
          <ac:picMkLst>
            <pc:docMk/>
            <pc:sldMk cId="2092495642" sldId="277"/>
            <ac:picMk id="3" creationId="{9AEB226D-5667-4E27-AE94-82766C0A907D}"/>
          </ac:picMkLst>
        </pc:picChg>
      </pc:sldChg>
      <pc:sldChg chg="del">
        <pc:chgData name="X Jeremy" userId="7f7dfa19bb4c4406" providerId="LiveId" clId="{D8D890F7-9143-4666-BB4B-BEECAAE36B77}" dt="2020-03-03T14:38:30.670" v="4" actId="47"/>
        <pc:sldMkLst>
          <pc:docMk/>
          <pc:sldMk cId="4282219798" sldId="277"/>
        </pc:sldMkLst>
      </pc:sldChg>
      <pc:sldChg chg="addSp modSp add modTransition">
        <pc:chgData name="X Jeremy" userId="7f7dfa19bb4c4406" providerId="LiveId" clId="{D8D890F7-9143-4666-BB4B-BEECAAE36B77}" dt="2020-03-10T10:01:03.755" v="24"/>
        <pc:sldMkLst>
          <pc:docMk/>
          <pc:sldMk cId="1013359668" sldId="278"/>
        </pc:sldMkLst>
        <pc:picChg chg="add mod">
          <ac:chgData name="X Jeremy" userId="7f7dfa19bb4c4406" providerId="LiveId" clId="{D8D890F7-9143-4666-BB4B-BEECAAE36B77}" dt="2020-03-03T14:39:34.941" v="21" actId="27614"/>
          <ac:picMkLst>
            <pc:docMk/>
            <pc:sldMk cId="1013359668" sldId="278"/>
            <ac:picMk id="3" creationId="{C05FFA77-0FDC-4F38-813F-C012B5ACC3BE}"/>
          </ac:picMkLst>
        </pc:picChg>
      </pc:sldChg>
      <pc:sldChg chg="del">
        <pc:chgData name="X Jeremy" userId="7f7dfa19bb4c4406" providerId="LiveId" clId="{D8D890F7-9143-4666-BB4B-BEECAAE36B77}" dt="2020-03-03T14:38:30.670" v="4" actId="47"/>
        <pc:sldMkLst>
          <pc:docMk/>
          <pc:sldMk cId="3103872689" sldId="278"/>
        </pc:sldMkLst>
      </pc:sldChg>
      <pc:sldChg chg="addSp modSp add modTransition">
        <pc:chgData name="X Jeremy" userId="7f7dfa19bb4c4406" providerId="LiveId" clId="{D8D890F7-9143-4666-BB4B-BEECAAE36B77}" dt="2020-03-10T10:01:03.755" v="24"/>
        <pc:sldMkLst>
          <pc:docMk/>
          <pc:sldMk cId="2431090770" sldId="279"/>
        </pc:sldMkLst>
        <pc:picChg chg="add mod">
          <ac:chgData name="X Jeremy" userId="7f7dfa19bb4c4406" providerId="LiveId" clId="{D8D890F7-9143-4666-BB4B-BEECAAE36B77}" dt="2020-03-03T14:39:41.221" v="23" actId="27614"/>
          <ac:picMkLst>
            <pc:docMk/>
            <pc:sldMk cId="2431090770" sldId="279"/>
            <ac:picMk id="3" creationId="{C26F86E4-037C-4D3B-A2E9-FBEAE8672252}"/>
          </ac:picMkLst>
        </pc:picChg>
      </pc:sldChg>
    </pc:docChg>
  </pc:docChgLst>
  <pc:docChgLst>
    <pc:chgData name="X Jeremy" userId="7f7dfa19bb4c4406" providerId="LiveId" clId="{E4BFF6C6-4782-439C-91DD-53632BE57A58}"/>
    <pc:docChg chg="undo custSel addSld delSld modSld">
      <pc:chgData name="X Jeremy" userId="7f7dfa19bb4c4406" providerId="LiveId" clId="{E4BFF6C6-4782-439C-91DD-53632BE57A58}" dt="2020-03-03T14:22:54.956" v="378" actId="20577"/>
      <pc:docMkLst>
        <pc:docMk/>
      </pc:docMkLst>
      <pc:sldChg chg="addSp modSp modTransition">
        <pc:chgData name="X Jeremy" userId="7f7dfa19bb4c4406" providerId="LiveId" clId="{E4BFF6C6-4782-439C-91DD-53632BE57A58}" dt="2020-03-03T14:18:54.143" v="377"/>
        <pc:sldMkLst>
          <pc:docMk/>
          <pc:sldMk cId="4047498269" sldId="268"/>
        </pc:sldMkLst>
        <pc:spChg chg="mod">
          <ac:chgData name="X Jeremy" userId="7f7dfa19bb4c4406" providerId="LiveId" clId="{E4BFF6C6-4782-439C-91DD-53632BE57A58}" dt="2020-03-03T13:53:22.583" v="9" actId="2711"/>
          <ac:spMkLst>
            <pc:docMk/>
            <pc:sldMk cId="4047498269" sldId="268"/>
            <ac:spMk id="2" creationId="{00000000-0000-0000-0000-000000000000}"/>
          </ac:spMkLst>
        </pc:spChg>
        <pc:picChg chg="add">
          <ac:chgData name="X Jeremy" userId="7f7dfa19bb4c4406" providerId="LiveId" clId="{E4BFF6C6-4782-439C-91DD-53632BE57A58}" dt="2020-03-03T13:53:50.914" v="11"/>
          <ac:picMkLst>
            <pc:docMk/>
            <pc:sldMk cId="4047498269" sldId="268"/>
            <ac:picMk id="5" creationId="{4721FCD2-7149-4852-A0AF-6E96EB329CA1}"/>
          </ac:picMkLst>
        </pc:picChg>
        <pc:picChg chg="mod">
          <ac:chgData name="X Jeremy" userId="7f7dfa19bb4c4406" providerId="LiveId" clId="{E4BFF6C6-4782-439C-91DD-53632BE57A58}" dt="2020-03-03T13:53:28.776" v="10" actId="1076"/>
          <ac:picMkLst>
            <pc:docMk/>
            <pc:sldMk cId="4047498269" sldId="268"/>
            <ac:picMk id="12" creationId="{1CF3E9AF-57AC-4EDE-BA51-F5D0A6EBB9AB}"/>
          </ac:picMkLst>
        </pc:picChg>
      </pc:sldChg>
      <pc:sldChg chg="addSp delSp modSp modTransition">
        <pc:chgData name="X Jeremy" userId="7f7dfa19bb4c4406" providerId="LiveId" clId="{E4BFF6C6-4782-439C-91DD-53632BE57A58}" dt="2020-03-03T14:18:54.143" v="377"/>
        <pc:sldMkLst>
          <pc:docMk/>
          <pc:sldMk cId="519826398" sldId="269"/>
        </pc:sldMkLst>
        <pc:spChg chg="del">
          <ac:chgData name="X Jeremy" userId="7f7dfa19bb4c4406" providerId="LiveId" clId="{E4BFF6C6-4782-439C-91DD-53632BE57A58}" dt="2020-03-03T13:57:02.111" v="41" actId="478"/>
          <ac:spMkLst>
            <pc:docMk/>
            <pc:sldMk cId="519826398" sldId="269"/>
            <ac:spMk id="2" creationId="{00000000-0000-0000-0000-000000000000}"/>
          </ac:spMkLst>
        </pc:spChg>
        <pc:spChg chg="mod">
          <ac:chgData name="X Jeremy" userId="7f7dfa19bb4c4406" providerId="LiveId" clId="{E4BFF6C6-4782-439C-91DD-53632BE57A58}" dt="2020-03-03T14:10:22.508" v="308" actId="1076"/>
          <ac:spMkLst>
            <pc:docMk/>
            <pc:sldMk cId="519826398" sldId="269"/>
            <ac:spMk id="3" creationId="{00000000-0000-0000-0000-000000000000}"/>
          </ac:spMkLst>
        </pc:spChg>
        <pc:spChg chg="del">
          <ac:chgData name="X Jeremy" userId="7f7dfa19bb4c4406" providerId="LiveId" clId="{E4BFF6C6-4782-439C-91DD-53632BE57A58}" dt="2020-03-03T13:57:19.928" v="45" actId="478"/>
          <ac:spMkLst>
            <pc:docMk/>
            <pc:sldMk cId="519826398" sldId="269"/>
            <ac:spMk id="4" creationId="{00000000-0000-0000-0000-000000000000}"/>
          </ac:spMkLst>
        </pc:spChg>
        <pc:spChg chg="del">
          <ac:chgData name="X Jeremy" userId="7f7dfa19bb4c4406" providerId="LiveId" clId="{E4BFF6C6-4782-439C-91DD-53632BE57A58}" dt="2020-03-03T13:57:02.111" v="41" actId="478"/>
          <ac:spMkLst>
            <pc:docMk/>
            <pc:sldMk cId="519826398" sldId="269"/>
            <ac:spMk id="5" creationId="{00000000-0000-0000-0000-000000000000}"/>
          </ac:spMkLst>
        </pc:spChg>
        <pc:spChg chg="add del mod">
          <ac:chgData name="X Jeremy" userId="7f7dfa19bb4c4406" providerId="LiveId" clId="{E4BFF6C6-4782-439C-91DD-53632BE57A58}" dt="2020-03-03T13:57:03.667" v="42" actId="478"/>
          <ac:spMkLst>
            <pc:docMk/>
            <pc:sldMk cId="519826398" sldId="269"/>
            <ac:spMk id="8" creationId="{D88DD7E1-264D-4D4A-A77E-EFE6D07E8C69}"/>
          </ac:spMkLst>
        </pc:spChg>
        <pc:spChg chg="add">
          <ac:chgData name="X Jeremy" userId="7f7dfa19bb4c4406" providerId="LiveId" clId="{E4BFF6C6-4782-439C-91DD-53632BE57A58}" dt="2020-03-03T13:57:15.744" v="44"/>
          <ac:spMkLst>
            <pc:docMk/>
            <pc:sldMk cId="519826398" sldId="269"/>
            <ac:spMk id="12" creationId="{19FD7D92-C8F7-41F4-B8DE-A718F41A57E8}"/>
          </ac:spMkLst>
        </pc:spChg>
        <pc:spChg chg="add">
          <ac:chgData name="X Jeremy" userId="7f7dfa19bb4c4406" providerId="LiveId" clId="{E4BFF6C6-4782-439C-91DD-53632BE57A58}" dt="2020-03-03T13:57:15.744" v="44"/>
          <ac:spMkLst>
            <pc:docMk/>
            <pc:sldMk cId="519826398" sldId="269"/>
            <ac:spMk id="13" creationId="{506774E5-5C90-4679-AEFB-B3A3F75A9EB2}"/>
          </ac:spMkLst>
        </pc:spChg>
        <pc:spChg chg="add mod">
          <ac:chgData name="X Jeremy" userId="7f7dfa19bb4c4406" providerId="LiveId" clId="{E4BFF6C6-4782-439C-91DD-53632BE57A58}" dt="2020-03-03T13:58:45.679" v="82"/>
          <ac:spMkLst>
            <pc:docMk/>
            <pc:sldMk cId="519826398" sldId="269"/>
            <ac:spMk id="14" creationId="{7F8F7355-5222-47B5-A338-D17608BFD76B}"/>
          </ac:spMkLst>
        </pc:spChg>
        <pc:spChg chg="del">
          <ac:chgData name="X Jeremy" userId="7f7dfa19bb4c4406" providerId="LiveId" clId="{E4BFF6C6-4782-439C-91DD-53632BE57A58}" dt="2020-03-03T13:57:02.111" v="41" actId="478"/>
          <ac:spMkLst>
            <pc:docMk/>
            <pc:sldMk cId="519826398" sldId="269"/>
            <ac:spMk id="15" creationId="{B731B0F5-496D-4AEF-90AA-DA10C360E9BF}"/>
          </ac:spMkLst>
        </pc:spChg>
        <pc:spChg chg="add mod">
          <ac:chgData name="X Jeremy" userId="7f7dfa19bb4c4406" providerId="LiveId" clId="{E4BFF6C6-4782-439C-91DD-53632BE57A58}" dt="2020-03-03T14:15:01.370" v="367" actId="20577"/>
          <ac:spMkLst>
            <pc:docMk/>
            <pc:sldMk cId="519826398" sldId="269"/>
            <ac:spMk id="16" creationId="{B656BF7E-573A-487C-99B3-902CEDAA702C}"/>
          </ac:spMkLst>
        </pc:spChg>
        <pc:spChg chg="del">
          <ac:chgData name="X Jeremy" userId="7f7dfa19bb4c4406" providerId="LiveId" clId="{E4BFF6C6-4782-439C-91DD-53632BE57A58}" dt="2020-03-03T13:57:05.882" v="43" actId="478"/>
          <ac:spMkLst>
            <pc:docMk/>
            <pc:sldMk cId="519826398" sldId="269"/>
            <ac:spMk id="17" creationId="{7769E9AD-19CB-4B7F-BF9B-D6180EEF1CF1}"/>
          </ac:spMkLst>
        </pc:spChg>
        <pc:spChg chg="del">
          <ac:chgData name="X Jeremy" userId="7f7dfa19bb4c4406" providerId="LiveId" clId="{E4BFF6C6-4782-439C-91DD-53632BE57A58}" dt="2020-03-03T13:57:21.991" v="46" actId="478"/>
          <ac:spMkLst>
            <pc:docMk/>
            <pc:sldMk cId="519826398" sldId="269"/>
            <ac:spMk id="18" creationId="{6F814440-1854-480A-B5A0-CE8339363928}"/>
          </ac:spMkLst>
        </pc:spChg>
        <pc:picChg chg="add">
          <ac:chgData name="X Jeremy" userId="7f7dfa19bb4c4406" providerId="LiveId" clId="{E4BFF6C6-4782-439C-91DD-53632BE57A58}" dt="2020-03-03T13:57:28.233" v="47"/>
          <ac:picMkLst>
            <pc:docMk/>
            <pc:sldMk cId="519826398" sldId="269"/>
            <ac:picMk id="19" creationId="{091059D6-A523-40B1-8C18-D61C3E10F7AD}"/>
          </ac:picMkLst>
        </pc:picChg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48818705" sldId="270"/>
        </pc:sldMkLst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3131925641" sldId="271"/>
        </pc:sldMkLst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745576801" sldId="272"/>
        </pc:sldMkLst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1608812847" sldId="273"/>
        </pc:sldMkLst>
      </pc:sldChg>
      <pc:sldChg chg="addSp delSp modSp modTransition">
        <pc:chgData name="X Jeremy" userId="7f7dfa19bb4c4406" providerId="LiveId" clId="{E4BFF6C6-4782-439C-91DD-53632BE57A58}" dt="2020-03-03T14:18:54.143" v="377"/>
        <pc:sldMkLst>
          <pc:docMk/>
          <pc:sldMk cId="3727821222" sldId="274"/>
        </pc:sldMkLst>
        <pc:spChg chg="mod">
          <ac:chgData name="X Jeremy" userId="7f7dfa19bb4c4406" providerId="LiveId" clId="{E4BFF6C6-4782-439C-91DD-53632BE57A58}" dt="2020-03-03T13:56:40.870" v="39" actId="207"/>
          <ac:spMkLst>
            <pc:docMk/>
            <pc:sldMk cId="3727821222" sldId="274"/>
            <ac:spMk id="2" creationId="{00000000-0000-0000-0000-000000000000}"/>
          </ac:spMkLst>
        </pc:spChg>
        <pc:spChg chg="mod">
          <ac:chgData name="X Jeremy" userId="7f7dfa19bb4c4406" providerId="LiveId" clId="{E4BFF6C6-4782-439C-91DD-53632BE57A58}" dt="2020-03-03T14:07:22.167" v="241" actId="6549"/>
          <ac:spMkLst>
            <pc:docMk/>
            <pc:sldMk cId="3727821222" sldId="274"/>
            <ac:spMk id="3" creationId="{00000000-0000-0000-0000-000000000000}"/>
          </ac:spMkLst>
        </pc:spChg>
        <pc:spChg chg="del">
          <ac:chgData name="X Jeremy" userId="7f7dfa19bb4c4406" providerId="LiveId" clId="{E4BFF6C6-4782-439C-91DD-53632BE57A58}" dt="2020-03-03T13:54:06.392" v="12" actId="478"/>
          <ac:spMkLst>
            <pc:docMk/>
            <pc:sldMk cId="3727821222" sldId="274"/>
            <ac:spMk id="4" creationId="{00000000-0000-0000-0000-000000000000}"/>
          </ac:spMkLst>
        </pc:spChg>
        <pc:spChg chg="del">
          <ac:chgData name="X Jeremy" userId="7f7dfa19bb4c4406" providerId="LiveId" clId="{E4BFF6C6-4782-439C-91DD-53632BE57A58}" dt="2020-03-03T13:55:20.117" v="29" actId="478"/>
          <ac:spMkLst>
            <pc:docMk/>
            <pc:sldMk cId="3727821222" sldId="274"/>
            <ac:spMk id="5" creationId="{00000000-0000-0000-0000-000000000000}"/>
          </ac:spMkLst>
        </pc:spChg>
        <pc:spChg chg="add del">
          <ac:chgData name="X Jeremy" userId="7f7dfa19bb4c4406" providerId="LiveId" clId="{E4BFF6C6-4782-439C-91DD-53632BE57A58}" dt="2020-03-03T13:54:55.867" v="22" actId="478"/>
          <ac:spMkLst>
            <pc:docMk/>
            <pc:sldMk cId="3727821222" sldId="274"/>
            <ac:spMk id="10" creationId="{13D4CBA3-D2BB-44E3-BE89-0C72DE1F1EEB}"/>
          </ac:spMkLst>
        </pc:spChg>
        <pc:spChg chg="add del">
          <ac:chgData name="X Jeremy" userId="7f7dfa19bb4c4406" providerId="LiveId" clId="{E4BFF6C6-4782-439C-91DD-53632BE57A58}" dt="2020-03-03T13:55:16.930" v="28" actId="21"/>
          <ac:spMkLst>
            <pc:docMk/>
            <pc:sldMk cId="3727821222" sldId="274"/>
            <ac:spMk id="11" creationId="{5A3FA8C5-5332-4F73-AAD0-C69AAF9C884F}"/>
          </ac:spMkLst>
        </pc:spChg>
        <pc:spChg chg="add mod">
          <ac:chgData name="X Jeremy" userId="7f7dfa19bb4c4406" providerId="LiveId" clId="{E4BFF6C6-4782-439C-91DD-53632BE57A58}" dt="2020-03-03T13:56:40.870" v="39" actId="207"/>
          <ac:spMkLst>
            <pc:docMk/>
            <pc:sldMk cId="3727821222" sldId="274"/>
            <ac:spMk id="12" creationId="{9FB4D492-31F0-4BE4-A57B-B3F7BF26E332}"/>
          </ac:spMkLst>
        </pc:spChg>
        <pc:spChg chg="add mod">
          <ac:chgData name="X Jeremy" userId="7f7dfa19bb4c4406" providerId="LiveId" clId="{E4BFF6C6-4782-439C-91DD-53632BE57A58}" dt="2020-03-03T13:56:40.870" v="39" actId="207"/>
          <ac:spMkLst>
            <pc:docMk/>
            <pc:sldMk cId="3727821222" sldId="274"/>
            <ac:spMk id="13" creationId="{C62FB146-D202-4BB7-A978-BEAA0D9D8945}"/>
          </ac:spMkLst>
        </pc:spChg>
        <pc:spChg chg="add mod">
          <ac:chgData name="X Jeremy" userId="7f7dfa19bb4c4406" providerId="LiveId" clId="{E4BFF6C6-4782-439C-91DD-53632BE57A58}" dt="2020-03-03T14:14:56.694" v="365" actId="20577"/>
          <ac:spMkLst>
            <pc:docMk/>
            <pc:sldMk cId="3727821222" sldId="274"/>
            <ac:spMk id="14" creationId="{9DB41B80-98DC-46A2-9073-C4830F6C34B5}"/>
          </ac:spMkLst>
        </pc:spChg>
        <pc:spChg chg="del">
          <ac:chgData name="X Jeremy" userId="7f7dfa19bb4c4406" providerId="LiveId" clId="{E4BFF6C6-4782-439C-91DD-53632BE57A58}" dt="2020-03-03T13:55:11.854" v="27" actId="478"/>
          <ac:spMkLst>
            <pc:docMk/>
            <pc:sldMk cId="3727821222" sldId="274"/>
            <ac:spMk id="15" creationId="{B731B0F5-496D-4AEF-90AA-DA10C360E9BF}"/>
          </ac:spMkLst>
        </pc:spChg>
        <pc:spChg chg="del">
          <ac:chgData name="X Jeremy" userId="7f7dfa19bb4c4406" providerId="LiveId" clId="{E4BFF6C6-4782-439C-91DD-53632BE57A58}" dt="2020-03-03T13:55:26.499" v="31" actId="478"/>
          <ac:spMkLst>
            <pc:docMk/>
            <pc:sldMk cId="3727821222" sldId="274"/>
            <ac:spMk id="17" creationId="{7769E9AD-19CB-4B7F-BF9B-D6180EEF1CF1}"/>
          </ac:spMkLst>
        </pc:spChg>
        <pc:spChg chg="del">
          <ac:chgData name="X Jeremy" userId="7f7dfa19bb4c4406" providerId="LiveId" clId="{E4BFF6C6-4782-439C-91DD-53632BE57A58}" dt="2020-03-03T13:54:08.886" v="13" actId="478"/>
          <ac:spMkLst>
            <pc:docMk/>
            <pc:sldMk cId="3727821222" sldId="274"/>
            <ac:spMk id="18" creationId="{6F814440-1854-480A-B5A0-CE8339363928}"/>
          </ac:spMkLst>
        </pc:spChg>
        <pc:picChg chg="mod">
          <ac:chgData name="X Jeremy" userId="7f7dfa19bb4c4406" providerId="LiveId" clId="{E4BFF6C6-4782-439C-91DD-53632BE57A58}" dt="2020-03-03T13:56:40.870" v="39" actId="207"/>
          <ac:picMkLst>
            <pc:docMk/>
            <pc:sldMk cId="3727821222" sldId="274"/>
            <ac:picMk id="9" creationId="{E64D54E0-0EDE-472B-B849-73DF206194D9}"/>
          </ac:picMkLst>
        </pc:picChg>
        <pc:picChg chg="add">
          <ac:chgData name="X Jeremy" userId="7f7dfa19bb4c4406" providerId="LiveId" clId="{E4BFF6C6-4782-439C-91DD-53632BE57A58}" dt="2020-03-03T13:56:51.144" v="40"/>
          <ac:picMkLst>
            <pc:docMk/>
            <pc:sldMk cId="3727821222" sldId="274"/>
            <ac:picMk id="16" creationId="{629442A8-084B-416C-BB89-B4EDF3B77913}"/>
          </ac:picMkLst>
        </pc:picChg>
      </pc:sldChg>
      <pc:sldChg chg="modSp add modTransition">
        <pc:chgData name="X Jeremy" userId="7f7dfa19bb4c4406" providerId="LiveId" clId="{E4BFF6C6-4782-439C-91DD-53632BE57A58}" dt="2020-03-03T14:18:54.143" v="377"/>
        <pc:sldMkLst>
          <pc:docMk/>
          <pc:sldMk cId="2999098452" sldId="275"/>
        </pc:sldMkLst>
        <pc:spChg chg="mod">
          <ac:chgData name="X Jeremy" userId="7f7dfa19bb4c4406" providerId="LiveId" clId="{E4BFF6C6-4782-439C-91DD-53632BE57A58}" dt="2020-03-03T14:12:43.297" v="329" actId="6549"/>
          <ac:spMkLst>
            <pc:docMk/>
            <pc:sldMk cId="2999098452" sldId="275"/>
            <ac:spMk id="3" creationId="{00000000-0000-0000-0000-000000000000}"/>
          </ac:spMkLst>
        </pc:spChg>
        <pc:spChg chg="mod">
          <ac:chgData name="X Jeremy" userId="7f7dfa19bb4c4406" providerId="LiveId" clId="{E4BFF6C6-4782-439C-91DD-53632BE57A58}" dt="2020-03-03T14:13:12.499" v="335" actId="20577"/>
          <ac:spMkLst>
            <pc:docMk/>
            <pc:sldMk cId="2999098452" sldId="275"/>
            <ac:spMk id="13" creationId="{C62FB146-D202-4BB7-A978-BEAA0D9D8945}"/>
          </ac:spMkLst>
        </pc:spChg>
        <pc:spChg chg="mod">
          <ac:chgData name="X Jeremy" userId="7f7dfa19bb4c4406" providerId="LiveId" clId="{E4BFF6C6-4782-439C-91DD-53632BE57A58}" dt="2020-03-03T14:15:06.641" v="369" actId="20577"/>
          <ac:spMkLst>
            <pc:docMk/>
            <pc:sldMk cId="2999098452" sldId="275"/>
            <ac:spMk id="14" creationId="{9DB41B80-98DC-46A2-9073-C4830F6C34B5}"/>
          </ac:spMkLst>
        </pc:spChg>
      </pc:sldChg>
      <pc:sldChg chg="add del">
        <pc:chgData name="X Jeremy" userId="7f7dfa19bb4c4406" providerId="LiveId" clId="{E4BFF6C6-4782-439C-91DD-53632BE57A58}" dt="2020-03-03T14:10:35.201" v="309" actId="47"/>
        <pc:sldMkLst>
          <pc:docMk/>
          <pc:sldMk cId="4212675214" sldId="275"/>
        </pc:sldMkLst>
      </pc:sldChg>
      <pc:sldChg chg="modSp add modTransition">
        <pc:chgData name="X Jeremy" userId="7f7dfa19bb4c4406" providerId="LiveId" clId="{E4BFF6C6-4782-439C-91DD-53632BE57A58}" dt="2020-03-03T14:18:54.143" v="377"/>
        <pc:sldMkLst>
          <pc:docMk/>
          <pc:sldMk cId="3769997185" sldId="276"/>
        </pc:sldMkLst>
        <pc:spChg chg="mod">
          <ac:chgData name="X Jeremy" userId="7f7dfa19bb4c4406" providerId="LiveId" clId="{E4BFF6C6-4782-439C-91DD-53632BE57A58}" dt="2020-03-03T14:15:11.022" v="371" actId="20577"/>
          <ac:spMkLst>
            <pc:docMk/>
            <pc:sldMk cId="3769997185" sldId="276"/>
            <ac:spMk id="16" creationId="{B656BF7E-573A-487C-99B3-902CEDAA702C}"/>
          </ac:spMkLst>
        </pc:spChg>
      </pc:sldChg>
      <pc:sldChg chg="modSp add modTransition">
        <pc:chgData name="X Jeremy" userId="7f7dfa19bb4c4406" providerId="LiveId" clId="{E4BFF6C6-4782-439C-91DD-53632BE57A58}" dt="2020-03-03T14:22:54.956" v="378" actId="20577"/>
        <pc:sldMkLst>
          <pc:docMk/>
          <pc:sldMk cId="4282219798" sldId="277"/>
        </pc:sldMkLst>
        <pc:spChg chg="mod">
          <ac:chgData name="X Jeremy" userId="7f7dfa19bb4c4406" providerId="LiveId" clId="{E4BFF6C6-4782-439C-91DD-53632BE57A58}" dt="2020-03-03T14:22:54.956" v="378" actId="20577"/>
          <ac:spMkLst>
            <pc:docMk/>
            <pc:sldMk cId="4282219798" sldId="277"/>
            <ac:spMk id="3" creationId="{00000000-0000-0000-0000-000000000000}"/>
          </ac:spMkLst>
        </pc:spChg>
        <pc:spChg chg="mod">
          <ac:chgData name="X Jeremy" userId="7f7dfa19bb4c4406" providerId="LiveId" clId="{E4BFF6C6-4782-439C-91DD-53632BE57A58}" dt="2020-03-03T14:13:39.696" v="341" actId="20577"/>
          <ac:spMkLst>
            <pc:docMk/>
            <pc:sldMk cId="4282219798" sldId="277"/>
            <ac:spMk id="13" creationId="{C62FB146-D202-4BB7-A978-BEAA0D9D8945}"/>
          </ac:spMkLst>
        </pc:spChg>
        <pc:spChg chg="mod">
          <ac:chgData name="X Jeremy" userId="7f7dfa19bb4c4406" providerId="LiveId" clId="{E4BFF6C6-4782-439C-91DD-53632BE57A58}" dt="2020-03-03T14:15:18.610" v="373" actId="20577"/>
          <ac:spMkLst>
            <pc:docMk/>
            <pc:sldMk cId="4282219798" sldId="277"/>
            <ac:spMk id="14" creationId="{9DB41B80-98DC-46A2-9073-C4830F6C34B5}"/>
          </ac:spMkLst>
        </pc:spChg>
      </pc:sldChg>
      <pc:sldChg chg="modSp add modTransition">
        <pc:chgData name="X Jeremy" userId="7f7dfa19bb4c4406" providerId="LiveId" clId="{E4BFF6C6-4782-439C-91DD-53632BE57A58}" dt="2020-03-03T14:18:54.143" v="377"/>
        <pc:sldMkLst>
          <pc:docMk/>
          <pc:sldMk cId="3103872689" sldId="278"/>
        </pc:sldMkLst>
        <pc:spChg chg="mod">
          <ac:chgData name="X Jeremy" userId="7f7dfa19bb4c4406" providerId="LiveId" clId="{E4BFF6C6-4782-439C-91DD-53632BE57A58}" dt="2020-03-03T14:15:27.522" v="376" actId="20577"/>
          <ac:spMkLst>
            <pc:docMk/>
            <pc:sldMk cId="3103872689" sldId="278"/>
            <ac:spMk id="16" creationId="{B656BF7E-573A-487C-99B3-902CEDAA70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93DD00-1F89-487D-BABA-E79DEA13C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To God Be the Glory - piano instrumental hymn with lyrics">
            <a:hlinkClick r:id="" action="ppaction://media"/>
            <a:extLst>
              <a:ext uri="{FF2B5EF4-FFF2-40B4-BE49-F238E27FC236}">
                <a16:creationId xmlns:a16="http://schemas.microsoft.com/office/drawing/2014/main" id="{1CF3E9AF-57AC-4EDE-BA51-F5D0A6EBB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0440" y="354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994">
        <p:fade/>
      </p:transition>
    </mc:Choice>
    <mc:Fallback>
      <p:transition spd="med" advTm="13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图片包含 游戏机&#10;&#10;Description automatically generated">
            <a:extLst>
              <a:ext uri="{FF2B5EF4-FFF2-40B4-BE49-F238E27FC236}">
                <a16:creationId xmlns:a16="http://schemas.microsoft.com/office/drawing/2014/main" id="{E071D36B-BA6C-4919-8581-F7F6D10D2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877">
        <p:fade/>
      </p:transition>
    </mc:Choice>
    <mc:Fallback>
      <p:transition spd="med" advTm="2387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67E7A-4326-4F1D-B946-67E511C67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670">
        <p:fade/>
      </p:transition>
    </mc:Choice>
    <mc:Fallback>
      <p:transition spd="med" advTm="246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519ECA65-AFEB-47B0-8DA1-EFA1920B6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784">
        <p:fade/>
      </p:transition>
    </mc:Choice>
    <mc:Fallback>
      <p:transition spd="med" advTm="2278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9AEB226D-5667-4E27-AE94-82766C0A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066">
        <p:fade/>
      </p:transition>
    </mc:Choice>
    <mc:Fallback>
      <p:transition spd="med" advTm="3606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C05FFA77-0FDC-4F38-813F-C012B5ACC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5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595">
        <p:fade/>
      </p:transition>
    </mc:Choice>
    <mc:Fallback>
      <p:transition spd="med" advTm="2259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C26F86E4-037C-4D3B-A2E9-FBEAE8672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9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518">
        <p:fade/>
      </p:transition>
    </mc:Choice>
    <mc:Fallback>
      <p:transition spd="med" advTm="48518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95</cp:revision>
  <dcterms:created xsi:type="dcterms:W3CDTF">2017-01-03T08:36:06Z</dcterms:created>
  <dcterms:modified xsi:type="dcterms:W3CDTF">2020-03-10T10:01:03Z</dcterms:modified>
</cp:coreProperties>
</file>