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4EF4D6-CF64-4CCF-89AB-1F28CBCF5D66}" v="9" dt="2020-06-29T07:20:58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C24EF4D6-CF64-4CCF-89AB-1F28CBCF5D66}"/>
    <pc:docChg chg="addSld modSld">
      <pc:chgData name="X Jeremy" userId="7f7dfa19bb4c4406" providerId="LiveId" clId="{C24EF4D6-CF64-4CCF-89AB-1F28CBCF5D66}" dt="2020-06-29T07:21:01.033" v="16" actId="962"/>
      <pc:docMkLst>
        <pc:docMk/>
      </pc:docMkLst>
      <pc:sldChg chg="addSp modSp mod">
        <pc:chgData name="X Jeremy" userId="7f7dfa19bb4c4406" providerId="LiveId" clId="{C24EF4D6-CF64-4CCF-89AB-1F28CBCF5D66}" dt="2020-06-29T07:20:30.506" v="6" actId="962"/>
        <pc:sldMkLst>
          <pc:docMk/>
          <pc:sldMk cId="0" sldId="267"/>
        </pc:sldMkLst>
        <pc:picChg chg="add mod">
          <ac:chgData name="X Jeremy" userId="7f7dfa19bb4c4406" providerId="LiveId" clId="{C24EF4D6-CF64-4CCF-89AB-1F28CBCF5D66}" dt="2020-06-29T07:20:30.506" v="6" actId="962"/>
          <ac:picMkLst>
            <pc:docMk/>
            <pc:sldMk cId="0" sldId="267"/>
            <ac:picMk id="3" creationId="{717DF8B7-A725-4CBD-B85A-A30D504E66D3}"/>
          </ac:picMkLst>
        </pc:picChg>
      </pc:sldChg>
      <pc:sldChg chg="addSp modSp add mod">
        <pc:chgData name="X Jeremy" userId="7f7dfa19bb4c4406" providerId="LiveId" clId="{C24EF4D6-CF64-4CCF-89AB-1F28CBCF5D66}" dt="2020-06-29T07:20:39.703" v="8" actId="27614"/>
        <pc:sldMkLst>
          <pc:docMk/>
          <pc:sldMk cId="407541213" sldId="268"/>
        </pc:sldMkLst>
        <pc:picChg chg="add mod">
          <ac:chgData name="X Jeremy" userId="7f7dfa19bb4c4406" providerId="LiveId" clId="{C24EF4D6-CF64-4CCF-89AB-1F28CBCF5D66}" dt="2020-06-29T07:20:39.703" v="8" actId="27614"/>
          <ac:picMkLst>
            <pc:docMk/>
            <pc:sldMk cId="407541213" sldId="268"/>
            <ac:picMk id="3" creationId="{6AA18688-C122-4AD6-9A4E-4C311607E7DB}"/>
          </ac:picMkLst>
        </pc:picChg>
      </pc:sldChg>
      <pc:sldChg chg="addSp modSp add mod">
        <pc:chgData name="X Jeremy" userId="7f7dfa19bb4c4406" providerId="LiveId" clId="{C24EF4D6-CF64-4CCF-89AB-1F28CBCF5D66}" dt="2020-06-29T07:20:46.796" v="11" actId="962"/>
        <pc:sldMkLst>
          <pc:docMk/>
          <pc:sldMk cId="2409171540" sldId="269"/>
        </pc:sldMkLst>
        <pc:picChg chg="add mod">
          <ac:chgData name="X Jeremy" userId="7f7dfa19bb4c4406" providerId="LiveId" clId="{C24EF4D6-CF64-4CCF-89AB-1F28CBCF5D66}" dt="2020-06-29T07:20:46.796" v="11" actId="962"/>
          <ac:picMkLst>
            <pc:docMk/>
            <pc:sldMk cId="2409171540" sldId="269"/>
            <ac:picMk id="3" creationId="{A9FFD45F-409E-4721-B8E4-AD9E532F5E64}"/>
          </ac:picMkLst>
        </pc:picChg>
      </pc:sldChg>
      <pc:sldChg chg="addSp modSp add mod">
        <pc:chgData name="X Jeremy" userId="7f7dfa19bb4c4406" providerId="LiveId" clId="{C24EF4D6-CF64-4CCF-89AB-1F28CBCF5D66}" dt="2020-06-29T07:20:54.314" v="13" actId="27614"/>
        <pc:sldMkLst>
          <pc:docMk/>
          <pc:sldMk cId="4139692225" sldId="270"/>
        </pc:sldMkLst>
        <pc:picChg chg="add mod">
          <ac:chgData name="X Jeremy" userId="7f7dfa19bb4c4406" providerId="LiveId" clId="{C24EF4D6-CF64-4CCF-89AB-1F28CBCF5D66}" dt="2020-06-29T07:20:54.314" v="13" actId="27614"/>
          <ac:picMkLst>
            <pc:docMk/>
            <pc:sldMk cId="4139692225" sldId="270"/>
            <ac:picMk id="3" creationId="{C92F2A24-0F28-4CE6-9C53-9E280B2F6BED}"/>
          </ac:picMkLst>
        </pc:picChg>
      </pc:sldChg>
      <pc:sldChg chg="addSp modSp add mod">
        <pc:chgData name="X Jeremy" userId="7f7dfa19bb4c4406" providerId="LiveId" clId="{C24EF4D6-CF64-4CCF-89AB-1F28CBCF5D66}" dt="2020-06-29T07:21:01.033" v="16" actId="962"/>
        <pc:sldMkLst>
          <pc:docMk/>
          <pc:sldMk cId="3663926797" sldId="271"/>
        </pc:sldMkLst>
        <pc:picChg chg="add mod">
          <ac:chgData name="X Jeremy" userId="7f7dfa19bb4c4406" providerId="LiveId" clId="{C24EF4D6-CF64-4CCF-89AB-1F28CBCF5D66}" dt="2020-06-29T07:21:01.033" v="16" actId="962"/>
          <ac:picMkLst>
            <pc:docMk/>
            <pc:sldMk cId="3663926797" sldId="271"/>
            <ac:picMk id="3" creationId="{730AF555-0171-431A-B33C-6B26AB0C2384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717DF8B7-A725-4CBD-B85A-A30D504E6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6AA18688-C122-4AD6-9A4E-4C311607E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A9FFD45F-409E-4721-B8E4-AD9E532F5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7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C92F2A24-0F28-4CE6-9C53-9E280B2F6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9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730AF555-0171-431A-B33C-6B26AB0C2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2020-06-29T07:21:11Z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