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767CA-BB4E-4F21-8584-8307DA77AFDE}" v="4" dt="2021-01-09T04:38:14.697"/>
    <p1510:client id="{20A1C37E-9383-4219-AC7F-82834E911B7A}" v="5" dt="2021-01-09T04:25:51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166DBE6-84E9-4D3E-998C-E511D8335522}"/>
    <pc:docChg chg="undo custSel mod addSld delSld modSld">
      <pc:chgData name="X Jeremy" userId="7f7dfa19bb4c4406" providerId="LiveId" clId="{8166DBE6-84E9-4D3E-998C-E511D8335522}" dt="2020-02-22T03:46:21.103" v="29" actId="27614"/>
      <pc:docMkLst>
        <pc:docMk/>
      </pc:docMkLst>
      <pc:sldChg chg="addSp delSp modSp add del">
        <pc:chgData name="X Jeremy" userId="7f7dfa19bb4c4406" providerId="LiveId" clId="{8166DBE6-84E9-4D3E-998C-E511D8335522}" dt="2020-02-22T03:45:55.091" v="22" actId="27614"/>
        <pc:sldMkLst>
          <pc:docMk/>
          <pc:sldMk cId="0" sldId="267"/>
        </pc:sldMkLst>
        <pc:spChg chg="del">
          <ac:chgData name="X Jeremy" userId="7f7dfa19bb4c4406" providerId="LiveId" clId="{8166DBE6-84E9-4D3E-998C-E511D8335522}" dt="2020-02-22T03:44:49.613" v="2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47.992" v="20" actId="478"/>
          <ac:spMkLst>
            <pc:docMk/>
            <pc:sldMk cId="0" sldId="267"/>
            <ac:spMk id="5" creationId="{CEF639A4-9442-4A70-94D3-D2A53DFE1B67}"/>
          </ac:spMkLst>
        </pc:spChg>
        <pc:picChg chg="del">
          <ac:chgData name="X Jeremy" userId="7f7dfa19bb4c4406" providerId="LiveId" clId="{8166DBE6-84E9-4D3E-998C-E511D8335522}" dt="2020-02-22T03:44:49.613" v="2" actId="478"/>
          <ac:picMkLst>
            <pc:docMk/>
            <pc:sldMk cId="0" sldId="267"/>
            <ac:picMk id="4" creationId="{9CC4D4DB-C8E7-49F3-B9A2-A54FDDF36873}"/>
          </ac:picMkLst>
        </pc:picChg>
        <pc:picChg chg="add del mod">
          <ac:chgData name="X Jeremy" userId="7f7dfa19bb4c4406" providerId="LiveId" clId="{8166DBE6-84E9-4D3E-998C-E511D8335522}" dt="2020-02-22T03:45:47.992" v="20" actId="478"/>
          <ac:picMkLst>
            <pc:docMk/>
            <pc:sldMk cId="0" sldId="267"/>
            <ac:picMk id="7" creationId="{B10D0DFB-7CE9-448A-A0EB-E6A4963C8C87}"/>
          </ac:picMkLst>
        </pc:picChg>
        <pc:picChg chg="add mod">
          <ac:chgData name="X Jeremy" userId="7f7dfa19bb4c4406" providerId="LiveId" clId="{8166DBE6-84E9-4D3E-998C-E511D8335522}" dt="2020-02-22T03:45:55.091" v="22" actId="27614"/>
          <ac:picMkLst>
            <pc:docMk/>
            <pc:sldMk cId="0" sldId="267"/>
            <ac:picMk id="9" creationId="{C8FC99D8-3CAF-4312-86B0-6BE43F99FCBD}"/>
          </ac:picMkLst>
        </pc:picChg>
      </pc:sldChg>
      <pc:sldChg chg="addSp delSp modSp mod setBg">
        <pc:chgData name="X Jeremy" userId="7f7dfa19bb4c4406" providerId="LiveId" clId="{8166DBE6-84E9-4D3E-998C-E511D8335522}" dt="2020-02-22T03:46:02.736" v="25" actId="962"/>
        <pc:sldMkLst>
          <pc:docMk/>
          <pc:sldMk cId="2642496940" sldId="275"/>
        </pc:sldMkLst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36.766" v="17" actId="478"/>
          <ac:spMkLst>
            <pc:docMk/>
            <pc:sldMk cId="2642496940" sldId="275"/>
            <ac:spMk id="7" creationId="{0B6AB25A-B82D-47E0-BD52-C2EC5AB8D648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2.730" v="3" actId="478"/>
          <ac:spMkLst>
            <pc:docMk/>
            <pc:sldMk cId="2642496940" sldId="275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19.897" v="9" actId="931"/>
          <ac:spMkLst>
            <pc:docMk/>
            <pc:sldMk cId="2642496940" sldId="275"/>
            <ac:spMk id="20" creationId="{B056DD54-F752-4F6A-A730-69246F46E8D4}"/>
          </ac:spMkLst>
        </pc:spChg>
        <pc:spChg chg="add del mod">
          <ac:chgData name="X Jeremy" userId="7f7dfa19bb4c4406" providerId="LiveId" clId="{8166DBE6-84E9-4D3E-998C-E511D8335522}" dt="2020-02-22T03:45:31.153" v="14" actId="478"/>
          <ac:spMkLst>
            <pc:docMk/>
            <pc:sldMk cId="2642496940" sldId="275"/>
            <ac:spMk id="24" creationId="{F7BF6949-A546-4284-8C26-B0B0C86528A9}"/>
          </ac:spMkLst>
        </pc:spChg>
        <pc:spChg chg="add del mod">
          <ac:chgData name="X Jeremy" userId="7f7dfa19bb4c4406" providerId="LiveId" clId="{8166DBE6-84E9-4D3E-998C-E511D8335522}" dt="2020-02-22T03:45:36.766" v="17" actId="478"/>
          <ac:spMkLst>
            <pc:docMk/>
            <pc:sldMk cId="2642496940" sldId="275"/>
            <ac:spMk id="26" creationId="{A46781EE-55E5-4AC5-8D5E-29CB16489B38}"/>
          </ac:spMkLst>
        </pc:spChg>
        <pc:spChg chg="add del">
          <ac:chgData name="X Jeremy" userId="7f7dfa19bb4c4406" providerId="LiveId" clId="{8166DBE6-84E9-4D3E-998C-E511D8335522}" dt="2020-02-22T03:45:31.675" v="15" actId="26606"/>
          <ac:spMkLst>
            <pc:docMk/>
            <pc:sldMk cId="2642496940" sldId="275"/>
            <ac:spMk id="27" creationId="{1500B4A4-B1F1-41EA-886A-B8A210DBCA3B}"/>
          </ac:spMkLst>
        </pc:spChg>
        <pc:spChg chg="add del">
          <ac:chgData name="X Jeremy" userId="7f7dfa19bb4c4406" providerId="LiveId" clId="{8166DBE6-84E9-4D3E-998C-E511D8335522}" dt="2020-02-22T03:45:31.675" v="15" actId="26606"/>
          <ac:spMkLst>
            <pc:docMk/>
            <pc:sldMk cId="2642496940" sldId="275"/>
            <ac:spMk id="29" creationId="{5E55A99C-0BDC-4DBE-8E40-9FA66F629FA1}"/>
          </ac:spMkLst>
        </pc:spChg>
        <pc:picChg chg="del">
          <ac:chgData name="X Jeremy" userId="7f7dfa19bb4c4406" providerId="LiveId" clId="{8166DBE6-84E9-4D3E-998C-E511D8335522}" dt="2020-02-22T03:44:52.730" v="3" actId="478"/>
          <ac:picMkLst>
            <pc:docMk/>
            <pc:sldMk cId="2642496940" sldId="275"/>
            <ac:picMk id="19" creationId="{05FEF4DD-0432-4511-925D-5C6A33526BED}"/>
          </ac:picMkLst>
        </pc:picChg>
        <pc:picChg chg="add del mod">
          <ac:chgData name="X Jeremy" userId="7f7dfa19bb4c4406" providerId="LiveId" clId="{8166DBE6-84E9-4D3E-998C-E511D8335522}" dt="2020-02-22T03:45:34.673" v="16" actId="478"/>
          <ac:picMkLst>
            <pc:docMk/>
            <pc:sldMk cId="2642496940" sldId="275"/>
            <ac:picMk id="22" creationId="{321E8870-E77C-4823-AC97-62A774D9826F}"/>
          </ac:picMkLst>
        </pc:picChg>
        <pc:picChg chg="add mod">
          <ac:chgData name="X Jeremy" userId="7f7dfa19bb4c4406" providerId="LiveId" clId="{8166DBE6-84E9-4D3E-998C-E511D8335522}" dt="2020-02-22T03:46:02.736" v="25" actId="962"/>
          <ac:picMkLst>
            <pc:docMk/>
            <pc:sldMk cId="2642496940" sldId="275"/>
            <ac:picMk id="30" creationId="{7B8200DD-27A5-4579-A171-25949FC14EA4}"/>
          </ac:picMkLst>
        </pc:picChg>
      </pc:sldChg>
      <pc:sldChg chg="addSp delSp modSp">
        <pc:chgData name="X Jeremy" userId="7f7dfa19bb4c4406" providerId="LiveId" clId="{8166DBE6-84E9-4D3E-998C-E511D8335522}" dt="2020-02-22T03:46:12.203" v="27" actId="27614"/>
        <pc:sldMkLst>
          <pc:docMk/>
          <pc:sldMk cId="3034677651" sldId="276"/>
        </pc:sldMkLst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39.197" v="18" actId="478"/>
          <ac:spMkLst>
            <pc:docMk/>
            <pc:sldMk cId="3034677651" sldId="276"/>
            <ac:spMk id="7" creationId="{907CFF02-A426-4109-AF45-4D376458D713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5.775" v="4" actId="478"/>
          <ac:spMkLst>
            <pc:docMk/>
            <pc:sldMk cId="3034677651" sldId="276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39.197" v="18" actId="478"/>
          <ac:spMkLst>
            <pc:docMk/>
            <pc:sldMk cId="3034677651" sldId="276"/>
            <ac:spMk id="20" creationId="{FC29C100-5EC0-4691-90BF-7EBAD61E8180}"/>
          </ac:spMkLst>
        </pc:spChg>
        <pc:picChg chg="del">
          <ac:chgData name="X Jeremy" userId="7f7dfa19bb4c4406" providerId="LiveId" clId="{8166DBE6-84E9-4D3E-998C-E511D8335522}" dt="2020-02-22T03:44:55.775" v="4" actId="478"/>
          <ac:picMkLst>
            <pc:docMk/>
            <pc:sldMk cId="3034677651" sldId="276"/>
            <ac:picMk id="19" creationId="{3FA4AE15-999D-493E-802B-55878E0F315A}"/>
          </ac:picMkLst>
        </pc:picChg>
        <pc:picChg chg="add mod">
          <ac:chgData name="X Jeremy" userId="7f7dfa19bb4c4406" providerId="LiveId" clId="{8166DBE6-84E9-4D3E-998C-E511D8335522}" dt="2020-02-22T03:46:12.203" v="27" actId="27614"/>
          <ac:picMkLst>
            <pc:docMk/>
            <pc:sldMk cId="3034677651" sldId="276"/>
            <ac:picMk id="22" creationId="{EADE813F-190A-411C-ACED-A4FDDF013AAA}"/>
          </ac:picMkLst>
        </pc:picChg>
      </pc:sldChg>
      <pc:sldChg chg="addSp delSp modSp">
        <pc:chgData name="X Jeremy" userId="7f7dfa19bb4c4406" providerId="LiveId" clId="{8166DBE6-84E9-4D3E-998C-E511D8335522}" dt="2020-02-22T03:46:21.103" v="29" actId="27614"/>
        <pc:sldMkLst>
          <pc:docMk/>
          <pc:sldMk cId="7195249" sldId="277"/>
        </pc:sldMkLst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2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3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4" creationId="{AC5C28E5-38FA-40AD-AACB-E9BB3D0B5AB7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5" creationId="{00000000-0000-0000-0000-000000000000}"/>
          </ac:spMkLst>
        </pc:spChg>
        <pc:spChg chg="add del mod">
          <ac:chgData name="X Jeremy" userId="7f7dfa19bb4c4406" providerId="LiveId" clId="{8166DBE6-84E9-4D3E-998C-E511D8335522}" dt="2020-02-22T03:45:41.802" v="19" actId="478"/>
          <ac:spMkLst>
            <pc:docMk/>
            <pc:sldMk cId="7195249" sldId="277"/>
            <ac:spMk id="7" creationId="{87B02E0A-F2BA-4972-AD27-03DC0A034023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9" creationId="{A2FA783B-3A06-46C6-B929-51B2E2064045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0" creationId="{A521F16F-3A42-4B00-B2EC-4ED4A99E695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1" creationId="{F85492AF-8FBF-4729-8A70-A1DEB357F236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2" creationId="{8AC77AC6-C112-4CDF-A053-76E3A5D6AB2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3" creationId="{3A802A25-DE0B-43C4-B024-B2EABE4D75E6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4" creationId="{4AC8F24A-9933-4209-8BEB-2886ADA42429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5" creationId="{00000000-0000-0000-0000-000000000000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6" creationId="{8C752700-13EF-493D-80A3-C48B4C2A342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7" creationId="{DE6E421D-ADAC-4AEF-A4DD-C309F25CE2E4}"/>
          </ac:spMkLst>
        </pc:spChg>
        <pc:spChg chg="del">
          <ac:chgData name="X Jeremy" userId="7f7dfa19bb4c4406" providerId="LiveId" clId="{8166DBE6-84E9-4D3E-998C-E511D8335522}" dt="2020-02-22T03:44:58.389" v="5" actId="478"/>
          <ac:spMkLst>
            <pc:docMk/>
            <pc:sldMk cId="7195249" sldId="277"/>
            <ac:spMk id="18" creationId="{BFE3AFE7-8038-4D11-B943-242C9C5BEAB0}"/>
          </ac:spMkLst>
        </pc:spChg>
        <pc:spChg chg="add del mod">
          <ac:chgData name="X Jeremy" userId="7f7dfa19bb4c4406" providerId="LiveId" clId="{8166DBE6-84E9-4D3E-998C-E511D8335522}" dt="2020-02-22T03:45:41.802" v="19" actId="478"/>
          <ac:spMkLst>
            <pc:docMk/>
            <pc:sldMk cId="7195249" sldId="277"/>
            <ac:spMk id="20" creationId="{EB884DCF-7199-4307-98E6-67E843C7EEB2}"/>
          </ac:spMkLst>
        </pc:spChg>
        <pc:picChg chg="del">
          <ac:chgData name="X Jeremy" userId="7f7dfa19bb4c4406" providerId="LiveId" clId="{8166DBE6-84E9-4D3E-998C-E511D8335522}" dt="2020-02-22T03:44:58.389" v="5" actId="478"/>
          <ac:picMkLst>
            <pc:docMk/>
            <pc:sldMk cId="7195249" sldId="277"/>
            <ac:picMk id="19" creationId="{516B43C7-60D4-41E4-9459-7FEAF15621D1}"/>
          </ac:picMkLst>
        </pc:picChg>
        <pc:picChg chg="add mod">
          <ac:chgData name="X Jeremy" userId="7f7dfa19bb4c4406" providerId="LiveId" clId="{8166DBE6-84E9-4D3E-998C-E511D8335522}" dt="2020-02-22T03:46:21.103" v="29" actId="27614"/>
          <ac:picMkLst>
            <pc:docMk/>
            <pc:sldMk cId="7195249" sldId="277"/>
            <ac:picMk id="22" creationId="{B2525080-A2FC-43CB-A929-55E8EEFC7D07}"/>
          </ac:picMkLst>
        </pc:picChg>
      </pc:sldChg>
    </pc:docChg>
  </pc:docChgLst>
  <pc:docChgLst>
    <pc:chgData name="X Jeremy" userId="7f7dfa19bb4c4406" providerId="LiveId" clId="{8772A2CF-20DB-4EBD-ABFF-52B7671F19CE}"/>
    <pc:docChg chg="custSel addSld delSld modSld">
      <pc:chgData name="X Jeremy" userId="7f7dfa19bb4c4406" providerId="LiveId" clId="{8772A2CF-20DB-4EBD-ABFF-52B7671F19CE}" dt="2020-03-05T03:42:51.144" v="15"/>
      <pc:docMkLst>
        <pc:docMk/>
      </pc:docMkLst>
      <pc:sldChg chg="addSp delSp modSp modTransition">
        <pc:chgData name="X Jeremy" userId="7f7dfa19bb4c4406" providerId="LiveId" clId="{8772A2CF-20DB-4EBD-ABFF-52B7671F19CE}" dt="2020-03-05T03:42:51.144" v="15"/>
        <pc:sldMkLst>
          <pc:docMk/>
          <pc:sldMk cId="0" sldId="267"/>
        </pc:sldMkLst>
        <pc:picChg chg="add mod">
          <ac:chgData name="X Jeremy" userId="7f7dfa19bb4c4406" providerId="LiveId" clId="{8772A2CF-20DB-4EBD-ABFF-52B7671F19CE}" dt="2020-03-03T13:24:33.525" v="6" actId="27614"/>
          <ac:picMkLst>
            <pc:docMk/>
            <pc:sldMk cId="0" sldId="267"/>
            <ac:picMk id="3" creationId="{CEE19ED0-AD7F-4D3D-8AB8-14D305942573}"/>
          </ac:picMkLst>
        </pc:picChg>
        <pc:picChg chg="del">
          <ac:chgData name="X Jeremy" userId="7f7dfa19bb4c4406" providerId="LiveId" clId="{8772A2CF-20DB-4EBD-ABFF-52B7671F19CE}" dt="2020-03-03T13:24:09.451" v="1" actId="478"/>
          <ac:picMkLst>
            <pc:docMk/>
            <pc:sldMk cId="0" sldId="267"/>
            <ac:picMk id="9" creationId="{C8FC99D8-3CAF-4312-86B0-6BE43F99FCBD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1213665080" sldId="268"/>
        </pc:sldMkLst>
        <pc:picChg chg="add mod">
          <ac:chgData name="X Jeremy" userId="7f7dfa19bb4c4406" providerId="LiveId" clId="{8772A2CF-20DB-4EBD-ABFF-52B7671F19CE}" dt="2020-03-03T13:24:39.529" v="8" actId="27614"/>
          <ac:picMkLst>
            <pc:docMk/>
            <pc:sldMk cId="1213665080" sldId="268"/>
            <ac:picMk id="3" creationId="{9E0F42C4-361E-4518-A864-BB721AC45D3F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2174739496" sldId="269"/>
        </pc:sldMkLst>
        <pc:picChg chg="add mod">
          <ac:chgData name="X Jeremy" userId="7f7dfa19bb4c4406" providerId="LiveId" clId="{8772A2CF-20DB-4EBD-ABFF-52B7671F19CE}" dt="2020-03-03T13:24:46.785" v="10" actId="27614"/>
          <ac:picMkLst>
            <pc:docMk/>
            <pc:sldMk cId="2174739496" sldId="269"/>
            <ac:picMk id="3" creationId="{59D510F1-336E-4D0F-A64A-46CE3677B576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780346906" sldId="270"/>
        </pc:sldMkLst>
        <pc:picChg chg="add mod">
          <ac:chgData name="X Jeremy" userId="7f7dfa19bb4c4406" providerId="LiveId" clId="{8772A2CF-20DB-4EBD-ABFF-52B7671F19CE}" dt="2020-03-03T13:24:52.581" v="12" actId="931"/>
          <ac:picMkLst>
            <pc:docMk/>
            <pc:sldMk cId="780346906" sldId="270"/>
            <ac:picMk id="3" creationId="{2C901232-5222-4A16-9A95-2D38BA568FCC}"/>
          </ac:picMkLst>
        </pc:picChg>
      </pc:sldChg>
      <pc:sldChg chg="addSp modSp add modTransition">
        <pc:chgData name="X Jeremy" userId="7f7dfa19bb4c4406" providerId="LiveId" clId="{8772A2CF-20DB-4EBD-ABFF-52B7671F19CE}" dt="2020-03-05T03:42:51.144" v="15"/>
        <pc:sldMkLst>
          <pc:docMk/>
          <pc:sldMk cId="4003267358" sldId="271"/>
        </pc:sldMkLst>
        <pc:picChg chg="add mod">
          <ac:chgData name="X Jeremy" userId="7f7dfa19bb4c4406" providerId="LiveId" clId="{8772A2CF-20DB-4EBD-ABFF-52B7671F19CE}" dt="2020-03-03T13:25:05.300" v="14" actId="27614"/>
          <ac:picMkLst>
            <pc:docMk/>
            <pc:sldMk cId="4003267358" sldId="271"/>
            <ac:picMk id="3" creationId="{C071E271-8FC7-4A8A-9D6F-34919F424BF7}"/>
          </ac:picMkLst>
        </pc:picChg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2642496940" sldId="275"/>
        </pc:sldMkLst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3034677651" sldId="276"/>
        </pc:sldMkLst>
      </pc:sldChg>
      <pc:sldChg chg="del">
        <pc:chgData name="X Jeremy" userId="7f7dfa19bb4c4406" providerId="LiveId" clId="{8772A2CF-20DB-4EBD-ABFF-52B7671F19CE}" dt="2020-03-03T13:24:06.984" v="0" actId="47"/>
        <pc:sldMkLst>
          <pc:docMk/>
          <pc:sldMk cId="7195249" sldId="277"/>
        </pc:sldMkLst>
      </pc:sldChg>
    </pc:docChg>
  </pc:docChgLst>
  <pc:docChgLst>
    <pc:chgData name="X Jeremy" userId="7f7dfa19bb4c4406" providerId="LiveId" clId="{20A1C37E-9383-4219-AC7F-82834E911B7A}"/>
    <pc:docChg chg="modSld">
      <pc:chgData name="X Jeremy" userId="7f7dfa19bb4c4406" providerId="LiveId" clId="{20A1C37E-9383-4219-AC7F-82834E911B7A}" dt="2021-01-09T04:25:51.703" v="4"/>
      <pc:docMkLst>
        <pc:docMk/>
      </pc:docMkLst>
      <pc:sldChg chg="addSp modSp modTransition modAnim">
        <pc:chgData name="X Jeremy" userId="7f7dfa19bb4c4406" providerId="LiveId" clId="{20A1C37E-9383-4219-AC7F-82834E911B7A}" dt="2021-01-09T04:25:51.703" v="4"/>
        <pc:sldMkLst>
          <pc:docMk/>
          <pc:sldMk cId="0" sldId="267"/>
        </pc:sldMkLst>
        <pc:picChg chg="add mod">
          <ac:chgData name="X Jeremy" userId="7f7dfa19bb4c4406" providerId="LiveId" clId="{20A1C37E-9383-4219-AC7F-82834E911B7A}" dt="2021-01-09T04:23:23.058" v="0"/>
          <ac:picMkLst>
            <pc:docMk/>
            <pc:sldMk cId="0" sldId="267"/>
            <ac:picMk id="2" creationId="{0AAB3324-C794-49DE-969A-2B6C9B9484F9}"/>
          </ac:picMkLst>
        </pc:picChg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1213665080" sldId="268"/>
        </pc:sldMkLst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2174739496" sldId="269"/>
        </pc:sldMkLst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780346906" sldId="270"/>
        </pc:sldMkLst>
      </pc:sldChg>
      <pc:sldChg chg="modTransition">
        <pc:chgData name="X Jeremy" userId="7f7dfa19bb4c4406" providerId="LiveId" clId="{20A1C37E-9383-4219-AC7F-82834E911B7A}" dt="2021-01-09T04:25:51.703" v="4"/>
        <pc:sldMkLst>
          <pc:docMk/>
          <pc:sldMk cId="4003267358" sldId="271"/>
        </pc:sldMkLst>
      </pc:sldChg>
    </pc:docChg>
  </pc:docChgLst>
  <pc:docChgLst>
    <pc:chgData name="X Jeremy" userId="7f7dfa19bb4c4406" providerId="LiveId" clId="{0D7767CA-BB4E-4F21-8584-8307DA77AFDE}"/>
    <pc:docChg chg="custSel modSld">
      <pc:chgData name="X Jeremy" userId="7f7dfa19bb4c4406" providerId="LiveId" clId="{0D7767CA-BB4E-4F21-8584-8307DA77AFDE}" dt="2021-01-09T04:38:14.697" v="4"/>
      <pc:docMkLst>
        <pc:docMk/>
      </pc:docMkLst>
      <pc:sldChg chg="addSp delSp modSp mod delAnim modAnim">
        <pc:chgData name="X Jeremy" userId="7f7dfa19bb4c4406" providerId="LiveId" clId="{0D7767CA-BB4E-4F21-8584-8307DA77AFDE}" dt="2021-01-09T04:38:14.697" v="4"/>
        <pc:sldMkLst>
          <pc:docMk/>
          <pc:sldMk cId="0" sldId="267"/>
        </pc:sldMkLst>
        <pc:picChg chg="del">
          <ac:chgData name="X Jeremy" userId="7f7dfa19bb4c4406" providerId="LiveId" clId="{0D7767CA-BB4E-4F21-8584-8307DA77AFDE}" dt="2021-01-09T04:33:33.798" v="0" actId="478"/>
          <ac:picMkLst>
            <pc:docMk/>
            <pc:sldMk cId="0" sldId="267"/>
            <ac:picMk id="2" creationId="{0AAB3324-C794-49DE-969A-2B6C9B9484F9}"/>
          </ac:picMkLst>
        </pc:picChg>
        <pc:picChg chg="add mod">
          <ac:chgData name="X Jeremy" userId="7f7dfa19bb4c4406" providerId="LiveId" clId="{0D7767CA-BB4E-4F21-8584-8307DA77AFDE}" dt="2021-01-09T04:33:50.655" v="1"/>
          <ac:picMkLst>
            <pc:docMk/>
            <pc:sldMk cId="0" sldId="267"/>
            <ac:picMk id="4" creationId="{23444847-271F-440D-AED3-DAD745B21F79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照片, 摩托车, 蓝色&#10;&#10;Description automatically generated">
            <a:extLst>
              <a:ext uri="{FF2B5EF4-FFF2-40B4-BE49-F238E27FC236}">
                <a16:creationId xmlns:a16="http://schemas.microsoft.com/office/drawing/2014/main" id="{CEE19ED0-AD7F-4D3D-8AB8-14D305942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荣耀三一神-大米">
            <a:hlinkClick r:id="" action="ppaction://media"/>
            <a:extLst>
              <a:ext uri="{FF2B5EF4-FFF2-40B4-BE49-F238E27FC236}">
                <a16:creationId xmlns:a16="http://schemas.microsoft.com/office/drawing/2014/main" id="{23444847-271F-440D-AED3-DAD745B21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42">
        <p:fade/>
      </p:transition>
    </mc:Choice>
    <mc:Fallback xmlns="">
      <p:transition spd="med" advTm="94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瓶子, 黑色, 仪表&#10;&#10;Description automatically generated">
            <a:extLst>
              <a:ext uri="{FF2B5EF4-FFF2-40B4-BE49-F238E27FC236}">
                <a16:creationId xmlns:a16="http://schemas.microsoft.com/office/drawing/2014/main" id="{9E0F42C4-361E-4518-A864-BB721AC45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726">
        <p:fade/>
      </p:transition>
    </mc:Choice>
    <mc:Fallback xmlns="">
      <p:transition spd="med" advTm="287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仪表, 桌子&#10;&#10;Description automatically generated">
            <a:extLst>
              <a:ext uri="{FF2B5EF4-FFF2-40B4-BE49-F238E27FC236}">
                <a16:creationId xmlns:a16="http://schemas.microsoft.com/office/drawing/2014/main" id="{59D510F1-336E-4D0F-A64A-46CE3677B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65">
        <p:fade/>
      </p:transition>
    </mc:Choice>
    <mc:Fallback xmlns="">
      <p:transition spd="med" advTm="2856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901232-5222-4A16-9A95-2D38BA568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641">
        <p:fade/>
      </p:transition>
    </mc:Choice>
    <mc:Fallback xmlns="">
      <p:transition spd="med" advTm="2864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背景上&#10;&#10;Description automatically generated">
            <a:extLst>
              <a:ext uri="{FF2B5EF4-FFF2-40B4-BE49-F238E27FC236}">
                <a16:creationId xmlns:a16="http://schemas.microsoft.com/office/drawing/2014/main" id="{C071E271-8FC7-4A8A-9D6F-34919F424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831">
        <p:fade/>
      </p:transition>
    </mc:Choice>
    <mc:Fallback xmlns="">
      <p:transition spd="med" advTm="3383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2021-01-09T04:38:18Z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