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C611FD-FFA5-4B6A-AE3B-8723E0454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220C-BA01-4A30-ABE4-ECD375D5D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798AA-C1F4-4B7A-8E00-E1CEA71D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D1595CD5-15AC-48F3-A72A-11EA1DA0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3F912-5B25-47BF-B9E1-FC678F332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2021-01-12T14:58:22Z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