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7E9526-06F8-4C1E-A8FB-894D7F403155}" v="5" dt="2021-01-12T15:06:02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F17E9526-06F8-4C1E-A8FB-894D7F403155}"/>
    <pc:docChg chg="modSld">
      <pc:chgData name="X Jeremy" userId="7f7dfa19bb4c4406" providerId="LiveId" clId="{F17E9526-06F8-4C1E-A8FB-894D7F403155}" dt="2021-01-12T15:06:02.304" v="4"/>
      <pc:docMkLst>
        <pc:docMk/>
      </pc:docMkLst>
      <pc:sldChg chg="addSp modSp modTransition modAnim">
        <pc:chgData name="X Jeremy" userId="7f7dfa19bb4c4406" providerId="LiveId" clId="{F17E9526-06F8-4C1E-A8FB-894D7F403155}" dt="2021-01-12T15:06:02.304" v="4"/>
        <pc:sldMkLst>
          <pc:docMk/>
          <pc:sldMk cId="0" sldId="267"/>
        </pc:sldMkLst>
        <pc:picChg chg="add mod">
          <ac:chgData name="X Jeremy" userId="7f7dfa19bb4c4406" providerId="LiveId" clId="{F17E9526-06F8-4C1E-A8FB-894D7F403155}" dt="2021-01-12T14:59:33.694" v="0"/>
          <ac:picMkLst>
            <pc:docMk/>
            <pc:sldMk cId="0" sldId="267"/>
            <ac:picMk id="2" creationId="{D501E763-406D-4CE8-8E61-0223D70C81AC}"/>
          </ac:picMkLst>
        </pc:picChg>
      </pc:sldChg>
      <pc:sldChg chg="modTransition">
        <pc:chgData name="X Jeremy" userId="7f7dfa19bb4c4406" providerId="LiveId" clId="{F17E9526-06F8-4C1E-A8FB-894D7F403155}" dt="2021-01-12T15:06:02.304" v="4"/>
        <pc:sldMkLst>
          <pc:docMk/>
          <pc:sldMk cId="3133594867" sldId="268"/>
        </pc:sldMkLst>
      </pc:sldChg>
      <pc:sldChg chg="modTransition">
        <pc:chgData name="X Jeremy" userId="7f7dfa19bb4c4406" providerId="LiveId" clId="{F17E9526-06F8-4C1E-A8FB-894D7F403155}" dt="2021-01-12T15:06:02.304" v="4"/>
        <pc:sldMkLst>
          <pc:docMk/>
          <pc:sldMk cId="2123130241" sldId="269"/>
        </pc:sldMkLst>
      </pc:sldChg>
      <pc:sldChg chg="modTransition">
        <pc:chgData name="X Jeremy" userId="7f7dfa19bb4c4406" providerId="LiveId" clId="{F17E9526-06F8-4C1E-A8FB-894D7F403155}" dt="2021-01-12T15:06:02.304" v="4"/>
        <pc:sldMkLst>
          <pc:docMk/>
          <pc:sldMk cId="3058550027" sldId="270"/>
        </pc:sldMkLst>
      </pc:sldChg>
      <pc:sldChg chg="modTransition">
        <pc:chgData name="X Jeremy" userId="7f7dfa19bb4c4406" providerId="LiveId" clId="{F17E9526-06F8-4C1E-A8FB-894D7F403155}" dt="2021-01-12T15:06:02.304" v="4"/>
        <pc:sldMkLst>
          <pc:docMk/>
          <pc:sldMk cId="1367738804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D4C611FD-FFA5-4B6A-AE3B-8723E0454B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自耶稣来住在我心-伴奏">
            <a:hlinkClick r:id="" action="ppaction://media"/>
            <a:extLst>
              <a:ext uri="{FF2B5EF4-FFF2-40B4-BE49-F238E27FC236}">
                <a16:creationId xmlns:a16="http://schemas.microsoft.com/office/drawing/2014/main" id="{D501E763-406D-4CE8-8E61-0223D70C81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88">
        <p:fade/>
      </p:transition>
    </mc:Choice>
    <mc:Fallback>
      <p:transition spd="med" advTm="38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96220C-BA01-4A30-ABE4-ECD375D5D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9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251">
        <p:fade/>
      </p:transition>
    </mc:Choice>
    <mc:Fallback>
      <p:transition spd="med" advTm="3325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2798AA-C1F4-4B7A-8E00-E1CEA71DF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3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2993">
        <p:fade/>
      </p:transition>
    </mc:Choice>
    <mc:Fallback>
      <p:transition spd="med" advTm="3299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箭头&#10;&#10;Description automatically generated with medium confidence">
            <a:extLst>
              <a:ext uri="{FF2B5EF4-FFF2-40B4-BE49-F238E27FC236}">
                <a16:creationId xmlns:a16="http://schemas.microsoft.com/office/drawing/2014/main" id="{D1595CD5-15AC-48F3-A72A-11EA1DA00C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5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304">
        <p:fade/>
      </p:transition>
    </mc:Choice>
    <mc:Fallback>
      <p:transition spd="med" advTm="3330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33F912-5B25-47BF-B9E1-FC678F332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3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5285">
        <p:fade/>
      </p:transition>
    </mc:Choice>
    <mc:Fallback>
      <p:transition spd="med" advTm="4528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128</cp:revision>
  <dcterms:created xsi:type="dcterms:W3CDTF">2017-01-03T08:36:00Z</dcterms:created>
  <dcterms:modified xsi:type="dcterms:W3CDTF">2021-01-12T15:06:02Z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