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67" r:id="rId3"/>
    <p:sldId id="268" r:id="rId4"/>
    <p:sldId id="269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999A9-DB0F-478A-BF3F-FAB2F341DF44}" v="7" dt="2021-01-12T16:13:25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8C4999A9-DB0F-478A-BF3F-FAB2F341DF44}"/>
    <pc:docChg chg="addSld modSld sldOrd">
      <pc:chgData name="X Jeremy" userId="7f7dfa19bb4c4406" providerId="LiveId" clId="{8C4999A9-DB0F-478A-BF3F-FAB2F341DF44}" dt="2021-01-12T16:13:25.748" v="12" actId="931"/>
      <pc:docMkLst>
        <pc:docMk/>
      </pc:docMkLst>
      <pc:sldChg chg="addSp modSp mod">
        <pc:chgData name="X Jeremy" userId="7f7dfa19bb4c4406" providerId="LiveId" clId="{8C4999A9-DB0F-478A-BF3F-FAB2F341DF44}" dt="2021-01-12T16:13:13.771" v="9" actId="27614"/>
        <pc:sldMkLst>
          <pc:docMk/>
          <pc:sldMk cId="0" sldId="267"/>
        </pc:sldMkLst>
        <pc:picChg chg="add mod">
          <ac:chgData name="X Jeremy" userId="7f7dfa19bb4c4406" providerId="LiveId" clId="{8C4999A9-DB0F-478A-BF3F-FAB2F341DF44}" dt="2021-01-12T16:13:13.771" v="9" actId="27614"/>
          <ac:picMkLst>
            <pc:docMk/>
            <pc:sldMk cId="0" sldId="267"/>
            <ac:picMk id="3" creationId="{A7F75F65-A7C7-40F7-A0AF-2AE7C87C9DB5}"/>
          </ac:picMkLst>
        </pc:picChg>
      </pc:sldChg>
      <pc:sldChg chg="addSp modSp add mod">
        <pc:chgData name="X Jeremy" userId="7f7dfa19bb4c4406" providerId="LiveId" clId="{8C4999A9-DB0F-478A-BF3F-FAB2F341DF44}" dt="2021-01-12T16:13:21.044" v="11" actId="27614"/>
        <pc:sldMkLst>
          <pc:docMk/>
          <pc:sldMk cId="589234147" sldId="268"/>
        </pc:sldMkLst>
        <pc:picChg chg="add mod">
          <ac:chgData name="X Jeremy" userId="7f7dfa19bb4c4406" providerId="LiveId" clId="{8C4999A9-DB0F-478A-BF3F-FAB2F341DF44}" dt="2021-01-12T16:13:21.044" v="11" actId="27614"/>
          <ac:picMkLst>
            <pc:docMk/>
            <pc:sldMk cId="589234147" sldId="268"/>
            <ac:picMk id="3" creationId="{A741EA50-FC00-437A-AB8C-E36167E62B2C}"/>
          </ac:picMkLst>
        </pc:picChg>
      </pc:sldChg>
      <pc:sldChg chg="addSp modSp add">
        <pc:chgData name="X Jeremy" userId="7f7dfa19bb4c4406" providerId="LiveId" clId="{8C4999A9-DB0F-478A-BF3F-FAB2F341DF44}" dt="2021-01-12T16:13:25.748" v="12" actId="931"/>
        <pc:sldMkLst>
          <pc:docMk/>
          <pc:sldMk cId="2738932217" sldId="269"/>
        </pc:sldMkLst>
        <pc:picChg chg="add mod">
          <ac:chgData name="X Jeremy" userId="7f7dfa19bb4c4406" providerId="LiveId" clId="{8C4999A9-DB0F-478A-BF3F-FAB2F341DF44}" dt="2021-01-12T16:13:25.748" v="12" actId="931"/>
          <ac:picMkLst>
            <pc:docMk/>
            <pc:sldMk cId="2738932217" sldId="269"/>
            <ac:picMk id="3" creationId="{DA145325-2298-43FA-AC92-B48EBBF68296}"/>
          </ac:picMkLst>
        </pc:picChg>
      </pc:sldChg>
      <pc:sldChg chg="addSp modSp add mod ord">
        <pc:chgData name="X Jeremy" userId="7f7dfa19bb4c4406" providerId="LiveId" clId="{8C4999A9-DB0F-478A-BF3F-FAB2F341DF44}" dt="2021-01-12T16:13:06.129" v="7"/>
        <pc:sldMkLst>
          <pc:docMk/>
          <pc:sldMk cId="1678648302" sldId="270"/>
        </pc:sldMkLst>
        <pc:picChg chg="add mod">
          <ac:chgData name="X Jeremy" userId="7f7dfa19bb4c4406" providerId="LiveId" clId="{8C4999A9-DB0F-478A-BF3F-FAB2F341DF44}" dt="2021-01-12T16:13:04.939" v="5" actId="962"/>
          <ac:picMkLst>
            <pc:docMk/>
            <pc:sldMk cId="1678648302" sldId="270"/>
            <ac:picMk id="3" creationId="{DC84EB53-2B39-433C-8A02-521CB346D8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C84EB53-2B39-433C-8A02-521CB346D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萤幕&#10;&#10;Description automatically generated with medium confidence">
            <a:extLst>
              <a:ext uri="{FF2B5EF4-FFF2-40B4-BE49-F238E27FC236}">
                <a16:creationId xmlns:a16="http://schemas.microsoft.com/office/drawing/2014/main" id="{A7F75F65-A7C7-40F7-A0AF-2AE7C87C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A741EA50-FC00-437A-AB8C-E36167E62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45325-2298-43FA-AC92-B48EBBF68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2021-01-12T16:13:29Z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