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</p:sldIdLst>
  <p:sldSz cx="12192000" cy="6858000"/>
  <p:notesSz cx="6858000" cy="9144000"/>
  <p:custDataLst>
    <p:tags r:id="rId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3CA8B9-2908-461D-88D6-1F36B1CC468F}" v="4" dt="2021-01-30T03:48:09.8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573CA8B9-2908-461D-88D6-1F36B1CC468F}"/>
    <pc:docChg chg="custSel modSld">
      <pc:chgData name="X Jeremy" userId="7f7dfa19bb4c4406" providerId="LiveId" clId="{573CA8B9-2908-461D-88D6-1F36B1CC468F}" dt="2021-01-30T03:48:09.894" v="4"/>
      <pc:docMkLst>
        <pc:docMk/>
      </pc:docMkLst>
      <pc:sldChg chg="addSp delSp modSp mod delAnim modAnim">
        <pc:chgData name="X Jeremy" userId="7f7dfa19bb4c4406" providerId="LiveId" clId="{573CA8B9-2908-461D-88D6-1F36B1CC468F}" dt="2021-01-30T03:48:09.894" v="4"/>
        <pc:sldMkLst>
          <pc:docMk/>
          <pc:sldMk cId="0" sldId="267"/>
        </pc:sldMkLst>
        <pc:picChg chg="del">
          <ac:chgData name="X Jeremy" userId="7f7dfa19bb4c4406" providerId="LiveId" clId="{573CA8B9-2908-461D-88D6-1F36B1CC468F}" dt="2021-01-30T03:47:56.428" v="0" actId="478"/>
          <ac:picMkLst>
            <pc:docMk/>
            <pc:sldMk cId="0" sldId="267"/>
            <ac:picMk id="2" creationId="{23C1F30B-782D-4A2C-9415-5F79DD7C5B33}"/>
          </ac:picMkLst>
        </pc:picChg>
        <pc:picChg chg="add mod">
          <ac:chgData name="X Jeremy" userId="7f7dfa19bb4c4406" providerId="LiveId" clId="{573CA8B9-2908-461D-88D6-1F36B1CC468F}" dt="2021-01-30T03:48:06.808" v="1"/>
          <ac:picMkLst>
            <pc:docMk/>
            <pc:sldMk cId="0" sldId="267"/>
            <ac:picMk id="4" creationId="{C3A928C5-2D42-4D29-BC6C-ADA531D1BFB9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  <pc:docChgLst>
    <pc:chgData name="X Jeremy" userId="7f7dfa19bb4c4406" providerId="LiveId" clId="{0B2B9290-19E7-4BC7-A4DE-12007F43634A}"/>
    <pc:docChg chg="addSld modSld">
      <pc:chgData name="X Jeremy" userId="7f7dfa19bb4c4406" providerId="LiveId" clId="{0B2B9290-19E7-4BC7-A4DE-12007F43634A}" dt="2021-01-12T16:20:34.127" v="17"/>
      <pc:docMkLst>
        <pc:docMk/>
      </pc:docMkLst>
      <pc:sldChg chg="addSp modSp mod modTransition modAnim">
        <pc:chgData name="X Jeremy" userId="7f7dfa19bb4c4406" providerId="LiveId" clId="{0B2B9290-19E7-4BC7-A4DE-12007F43634A}" dt="2021-01-12T16:20:34.127" v="17"/>
        <pc:sldMkLst>
          <pc:docMk/>
          <pc:sldMk cId="0" sldId="267"/>
        </pc:sldMkLst>
        <pc:picChg chg="add mod">
          <ac:chgData name="X Jeremy" userId="7f7dfa19bb4c4406" providerId="LiveId" clId="{0B2B9290-19E7-4BC7-A4DE-12007F43634A}" dt="2021-01-12T16:16:55.224" v="13"/>
          <ac:picMkLst>
            <pc:docMk/>
            <pc:sldMk cId="0" sldId="267"/>
            <ac:picMk id="2" creationId="{23C1F30B-782D-4A2C-9415-5F79DD7C5B33}"/>
          </ac:picMkLst>
        </pc:picChg>
        <pc:picChg chg="add mod">
          <ac:chgData name="X Jeremy" userId="7f7dfa19bb4c4406" providerId="LiveId" clId="{0B2B9290-19E7-4BC7-A4DE-12007F43634A}" dt="2021-01-12T16:08:59.931" v="4" actId="27614"/>
          <ac:picMkLst>
            <pc:docMk/>
            <pc:sldMk cId="0" sldId="267"/>
            <ac:picMk id="3" creationId="{3543E8D1-8935-49BE-8F50-AA910AF6EA2D}"/>
          </ac:picMkLst>
        </pc:picChg>
      </pc:sldChg>
      <pc:sldChg chg="addSp modSp add mod modTransition">
        <pc:chgData name="X Jeremy" userId="7f7dfa19bb4c4406" providerId="LiveId" clId="{0B2B9290-19E7-4BC7-A4DE-12007F43634A}" dt="2021-01-12T16:20:34.127" v="17"/>
        <pc:sldMkLst>
          <pc:docMk/>
          <pc:sldMk cId="65540848" sldId="268"/>
        </pc:sldMkLst>
        <pc:picChg chg="add mod">
          <ac:chgData name="X Jeremy" userId="7f7dfa19bb4c4406" providerId="LiveId" clId="{0B2B9290-19E7-4BC7-A4DE-12007F43634A}" dt="2021-01-12T16:09:07.976" v="6" actId="27614"/>
          <ac:picMkLst>
            <pc:docMk/>
            <pc:sldMk cId="65540848" sldId="268"/>
            <ac:picMk id="3" creationId="{60E42127-86DA-4AEB-99D2-D1D89DEF7C23}"/>
          </ac:picMkLst>
        </pc:picChg>
      </pc:sldChg>
      <pc:sldChg chg="addSp modSp add mod modTransition">
        <pc:chgData name="X Jeremy" userId="7f7dfa19bb4c4406" providerId="LiveId" clId="{0B2B9290-19E7-4BC7-A4DE-12007F43634A}" dt="2021-01-12T16:20:34.127" v="17"/>
        <pc:sldMkLst>
          <pc:docMk/>
          <pc:sldMk cId="1630656503" sldId="269"/>
        </pc:sldMkLst>
        <pc:picChg chg="add mod">
          <ac:chgData name="X Jeremy" userId="7f7dfa19bb4c4406" providerId="LiveId" clId="{0B2B9290-19E7-4BC7-A4DE-12007F43634A}" dt="2021-01-12T16:09:16.606" v="9" actId="27614"/>
          <ac:picMkLst>
            <pc:docMk/>
            <pc:sldMk cId="1630656503" sldId="269"/>
            <ac:picMk id="3" creationId="{166F85A1-E066-41B2-B871-DFBC046A6BE5}"/>
          </ac:picMkLst>
        </pc:picChg>
      </pc:sldChg>
      <pc:sldChg chg="addSp modSp add mod modTransition">
        <pc:chgData name="X Jeremy" userId="7f7dfa19bb4c4406" providerId="LiveId" clId="{0B2B9290-19E7-4BC7-A4DE-12007F43634A}" dt="2021-01-12T16:20:34.127" v="17"/>
        <pc:sldMkLst>
          <pc:docMk/>
          <pc:sldMk cId="1509209798" sldId="270"/>
        </pc:sldMkLst>
        <pc:picChg chg="add mod">
          <ac:chgData name="X Jeremy" userId="7f7dfa19bb4c4406" providerId="LiveId" clId="{0B2B9290-19E7-4BC7-A4DE-12007F43634A}" dt="2021-01-12T16:09:19.377" v="12" actId="962"/>
          <ac:picMkLst>
            <pc:docMk/>
            <pc:sldMk cId="1509209798" sldId="270"/>
            <ac:picMk id="3" creationId="{4C0859EE-D236-4CD9-BE4F-BEE8DC9F062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文本&#10;&#10;Description automatically generated">
            <a:extLst>
              <a:ext uri="{FF2B5EF4-FFF2-40B4-BE49-F238E27FC236}">
                <a16:creationId xmlns:a16="http://schemas.microsoft.com/office/drawing/2014/main" id="{3543E8D1-8935-49BE-8F50-AA910AF6EA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耶稣恩友-大米">
            <a:hlinkClick r:id="" action="ppaction://media"/>
            <a:extLst>
              <a:ext uri="{FF2B5EF4-FFF2-40B4-BE49-F238E27FC236}">
                <a16:creationId xmlns:a16="http://schemas.microsoft.com/office/drawing/2014/main" id="{C3A928C5-2D42-4D29-BC6C-ADA531D1BF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967">
        <p:fade/>
      </p:transition>
    </mc:Choice>
    <mc:Fallback xmlns="">
      <p:transition spd="med" advTm="39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1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电脑萤幕&#10;&#10;Description automatically generated with medium confidence">
            <a:extLst>
              <a:ext uri="{FF2B5EF4-FFF2-40B4-BE49-F238E27FC236}">
                <a16:creationId xmlns:a16="http://schemas.microsoft.com/office/drawing/2014/main" id="{60E42127-86DA-4AEB-99D2-D1D89DEF7C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6098">
        <p:fade/>
      </p:transition>
    </mc:Choice>
    <mc:Fallback xmlns="">
      <p:transition spd="med" advTm="46098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电子设备的屏幕&#10;&#10;Description automatically generated with medium confidence">
            <a:extLst>
              <a:ext uri="{FF2B5EF4-FFF2-40B4-BE49-F238E27FC236}">
                <a16:creationId xmlns:a16="http://schemas.microsoft.com/office/drawing/2014/main" id="{166F85A1-E066-41B2-B871-DFBC046A6B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5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2750">
        <p:fade/>
      </p:transition>
    </mc:Choice>
    <mc:Fallback xmlns="">
      <p:transition spd="med" advTm="4275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电脑屏幕的照片&#10;&#10;Description automatically generated with low confidence">
            <a:extLst>
              <a:ext uri="{FF2B5EF4-FFF2-40B4-BE49-F238E27FC236}">
                <a16:creationId xmlns:a16="http://schemas.microsoft.com/office/drawing/2014/main" id="{4C0859EE-D236-4CD9-BE4F-BEE8DC9F06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20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181">
        <p:fade/>
      </p:transition>
    </mc:Choice>
    <mc:Fallback xmlns="">
      <p:transition spd="med" advTm="50181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0</Words>
  <Application>Microsoft Office PowerPoint</Application>
  <PresentationFormat>Widescreen</PresentationFormat>
  <Paragraphs>0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127</cp:revision>
  <dcterms:created xsi:type="dcterms:W3CDTF">2017-01-03T08:36:00Z</dcterms:created>
  <dcterms:modified xsi:type="dcterms:W3CDTF">2021-01-30T03:48:14Z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