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F3ED9F-61C0-4A8D-A622-4E8421888E01}" v="9" dt="2020-06-29T06:45:42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D2F3ED9F-61C0-4A8D-A622-4E8421888E01}"/>
    <pc:docChg chg="addSld modSld">
      <pc:chgData name="X Jeremy" userId="7f7dfa19bb4c4406" providerId="LiveId" clId="{D2F3ED9F-61C0-4A8D-A622-4E8421888E01}" dt="2020-06-29T06:45:43.861" v="16" actId="962"/>
      <pc:docMkLst>
        <pc:docMk/>
      </pc:docMkLst>
      <pc:sldChg chg="addSp modSp mod">
        <pc:chgData name="X Jeremy" userId="7f7dfa19bb4c4406" providerId="LiveId" clId="{D2F3ED9F-61C0-4A8D-A622-4E8421888E01}" dt="2020-06-29T06:45:16.191" v="6" actId="962"/>
        <pc:sldMkLst>
          <pc:docMk/>
          <pc:sldMk cId="0" sldId="267"/>
        </pc:sldMkLst>
        <pc:picChg chg="add mod">
          <ac:chgData name="X Jeremy" userId="7f7dfa19bb4c4406" providerId="LiveId" clId="{D2F3ED9F-61C0-4A8D-A622-4E8421888E01}" dt="2020-06-29T06:45:16.191" v="6" actId="962"/>
          <ac:picMkLst>
            <pc:docMk/>
            <pc:sldMk cId="0" sldId="267"/>
            <ac:picMk id="3" creationId="{D8D50928-B036-4332-850D-2AA2D4F3703E}"/>
          </ac:picMkLst>
        </pc:picChg>
      </pc:sldChg>
      <pc:sldChg chg="addSp modSp add mod">
        <pc:chgData name="X Jeremy" userId="7f7dfa19bb4c4406" providerId="LiveId" clId="{D2F3ED9F-61C0-4A8D-A622-4E8421888E01}" dt="2020-06-29T06:45:23.592" v="9" actId="962"/>
        <pc:sldMkLst>
          <pc:docMk/>
          <pc:sldMk cId="2274088492" sldId="268"/>
        </pc:sldMkLst>
        <pc:picChg chg="add mod">
          <ac:chgData name="X Jeremy" userId="7f7dfa19bb4c4406" providerId="LiveId" clId="{D2F3ED9F-61C0-4A8D-A622-4E8421888E01}" dt="2020-06-29T06:45:23.592" v="9" actId="962"/>
          <ac:picMkLst>
            <pc:docMk/>
            <pc:sldMk cId="2274088492" sldId="268"/>
            <ac:picMk id="3" creationId="{9995732A-41E1-45A7-A7FB-3ABD9A5E253E}"/>
          </ac:picMkLst>
        </pc:picChg>
      </pc:sldChg>
      <pc:sldChg chg="addSp modSp add mod">
        <pc:chgData name="X Jeremy" userId="7f7dfa19bb4c4406" providerId="LiveId" clId="{D2F3ED9F-61C0-4A8D-A622-4E8421888E01}" dt="2020-06-29T06:45:32.940" v="11" actId="27614"/>
        <pc:sldMkLst>
          <pc:docMk/>
          <pc:sldMk cId="279777264" sldId="269"/>
        </pc:sldMkLst>
        <pc:picChg chg="add mod">
          <ac:chgData name="X Jeremy" userId="7f7dfa19bb4c4406" providerId="LiveId" clId="{D2F3ED9F-61C0-4A8D-A622-4E8421888E01}" dt="2020-06-29T06:45:32.940" v="11" actId="27614"/>
          <ac:picMkLst>
            <pc:docMk/>
            <pc:sldMk cId="279777264" sldId="269"/>
            <ac:picMk id="3" creationId="{10DF789E-DCD4-47A0-9FCD-E9938466A0B0}"/>
          </ac:picMkLst>
        </pc:picChg>
      </pc:sldChg>
      <pc:sldChg chg="addSp modSp add mod">
        <pc:chgData name="X Jeremy" userId="7f7dfa19bb4c4406" providerId="LiveId" clId="{D2F3ED9F-61C0-4A8D-A622-4E8421888E01}" dt="2020-06-29T06:45:37.869" v="13" actId="27614"/>
        <pc:sldMkLst>
          <pc:docMk/>
          <pc:sldMk cId="2221156442" sldId="270"/>
        </pc:sldMkLst>
        <pc:picChg chg="add mod">
          <ac:chgData name="X Jeremy" userId="7f7dfa19bb4c4406" providerId="LiveId" clId="{D2F3ED9F-61C0-4A8D-A622-4E8421888E01}" dt="2020-06-29T06:45:37.869" v="13" actId="27614"/>
          <ac:picMkLst>
            <pc:docMk/>
            <pc:sldMk cId="2221156442" sldId="270"/>
            <ac:picMk id="3" creationId="{C81EF0C6-1D04-41BB-A03F-25A004298080}"/>
          </ac:picMkLst>
        </pc:picChg>
      </pc:sldChg>
      <pc:sldChg chg="addSp modSp add mod">
        <pc:chgData name="X Jeremy" userId="7f7dfa19bb4c4406" providerId="LiveId" clId="{D2F3ED9F-61C0-4A8D-A622-4E8421888E01}" dt="2020-06-29T06:45:43.861" v="16" actId="962"/>
        <pc:sldMkLst>
          <pc:docMk/>
          <pc:sldMk cId="3167350573" sldId="271"/>
        </pc:sldMkLst>
        <pc:picChg chg="add mod">
          <ac:chgData name="X Jeremy" userId="7f7dfa19bb4c4406" providerId="LiveId" clId="{D2F3ED9F-61C0-4A8D-A622-4E8421888E01}" dt="2020-06-29T06:45:43.861" v="16" actId="962"/>
          <ac:picMkLst>
            <pc:docMk/>
            <pc:sldMk cId="3167350573" sldId="271"/>
            <ac:picMk id="3" creationId="{4DAEE61E-D565-45C3-B1FD-CBEB0AE74BB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2020/6/29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D8D50928-B036-4332-850D-2AA2D4F37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9995732A-41E1-45A7-A7FB-3ABD9A5E2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10DF789E-DCD4-47A0-9FCD-E9938466A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81EF0C6-1D04-41BB-A03F-25A004298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5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4DAEE61E-D565-45C3-B1FD-CBEB0AE74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5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2020-06-29T06:45:50Z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