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85AE48B0-9771-4A3D-8939-472CE669C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D39AAA1C-D25C-4F46-83F8-FDB468D7F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瓶子, 照片, 键盘, 男人&#10;&#10;Description automatically generated">
            <a:extLst>
              <a:ext uri="{FF2B5EF4-FFF2-40B4-BE49-F238E27FC236}">
                <a16:creationId xmlns:a16="http://schemas.microsoft.com/office/drawing/2014/main" id="{740F109F-68A7-41A0-964F-DF9721231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B1F9CB52-AF76-499A-BC53-42E23A22B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2021-01-30T03:57:31Z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