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022BC-664B-44CC-836D-8F019346B5F1}" v="5" dt="2021-01-30T04:07:11.583"/>
    <p1510:client id="{C37EB91E-0BBF-4621-A9B2-13579776BA2E}" v="4" dt="2021-01-30T04:12:29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590022BC-664B-44CC-836D-8F019346B5F1}"/>
    <pc:docChg chg="modSld">
      <pc:chgData name="X Jeremy" userId="7f7dfa19bb4c4406" providerId="LiveId" clId="{590022BC-664B-44CC-836D-8F019346B5F1}" dt="2021-01-30T04:07:11.583" v="4"/>
      <pc:docMkLst>
        <pc:docMk/>
      </pc:docMkLst>
      <pc:sldChg chg="addSp modSp modTransition modAnim">
        <pc:chgData name="X Jeremy" userId="7f7dfa19bb4c4406" providerId="LiveId" clId="{590022BC-664B-44CC-836D-8F019346B5F1}" dt="2021-01-30T04:07:11.583" v="4"/>
        <pc:sldMkLst>
          <pc:docMk/>
          <pc:sldMk cId="0" sldId="267"/>
        </pc:sldMkLst>
        <pc:picChg chg="add mod">
          <ac:chgData name="X Jeremy" userId="7f7dfa19bb4c4406" providerId="LiveId" clId="{590022BC-664B-44CC-836D-8F019346B5F1}" dt="2021-01-30T03:59:43.614" v="0"/>
          <ac:picMkLst>
            <pc:docMk/>
            <pc:sldMk cId="0" sldId="267"/>
            <ac:picMk id="3" creationId="{002E16F9-919C-4BA7-9C56-30F241DAE7D8}"/>
          </ac:picMkLst>
        </pc:picChg>
      </pc:sldChg>
      <pc:sldChg chg="modTransition">
        <pc:chgData name="X Jeremy" userId="7f7dfa19bb4c4406" providerId="LiveId" clId="{590022BC-664B-44CC-836D-8F019346B5F1}" dt="2021-01-30T04:07:11.583" v="4"/>
        <pc:sldMkLst>
          <pc:docMk/>
          <pc:sldMk cId="4264519897" sldId="268"/>
        </pc:sldMkLst>
      </pc:sldChg>
      <pc:sldChg chg="modTransition">
        <pc:chgData name="X Jeremy" userId="7f7dfa19bb4c4406" providerId="LiveId" clId="{590022BC-664B-44CC-836D-8F019346B5F1}" dt="2021-01-30T04:07:11.583" v="4"/>
        <pc:sldMkLst>
          <pc:docMk/>
          <pc:sldMk cId="534130262" sldId="269"/>
        </pc:sldMkLst>
      </pc:sldChg>
      <pc:sldChg chg="modTransition">
        <pc:chgData name="X Jeremy" userId="7f7dfa19bb4c4406" providerId="LiveId" clId="{590022BC-664B-44CC-836D-8F019346B5F1}" dt="2021-01-30T04:07:11.583" v="4"/>
        <pc:sldMkLst>
          <pc:docMk/>
          <pc:sldMk cId="2504255639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37EB91E-0BBF-4621-A9B2-13579776BA2E}"/>
    <pc:docChg chg="custSel modSld">
      <pc:chgData name="X Jeremy" userId="7f7dfa19bb4c4406" providerId="LiveId" clId="{C37EB91E-0BBF-4621-A9B2-13579776BA2E}" dt="2021-01-30T04:12:29.815" v="4"/>
      <pc:docMkLst>
        <pc:docMk/>
      </pc:docMkLst>
      <pc:sldChg chg="addSp delSp modSp mod delAnim modAnim">
        <pc:chgData name="X Jeremy" userId="7f7dfa19bb4c4406" providerId="LiveId" clId="{C37EB91E-0BBF-4621-A9B2-13579776BA2E}" dt="2021-01-30T04:12:29.815" v="4"/>
        <pc:sldMkLst>
          <pc:docMk/>
          <pc:sldMk cId="0" sldId="267"/>
        </pc:sldMkLst>
        <pc:picChg chg="del">
          <ac:chgData name="X Jeremy" userId="7f7dfa19bb4c4406" providerId="LiveId" clId="{C37EB91E-0BBF-4621-A9B2-13579776BA2E}" dt="2021-01-30T04:12:19.488" v="0" actId="478"/>
          <ac:picMkLst>
            <pc:docMk/>
            <pc:sldMk cId="0" sldId="267"/>
            <ac:picMk id="3" creationId="{002E16F9-919C-4BA7-9C56-30F241DAE7D8}"/>
          </ac:picMkLst>
        </pc:picChg>
        <pc:picChg chg="add mod">
          <ac:chgData name="X Jeremy" userId="7f7dfa19bb4c4406" providerId="LiveId" clId="{C37EB91E-0BBF-4621-A9B2-13579776BA2E}" dt="2021-01-30T04:12:26.362" v="1"/>
          <ac:picMkLst>
            <pc:docMk/>
            <pc:sldMk cId="0" sldId="267"/>
            <ac:picMk id="5" creationId="{7ED9D0FB-6973-4338-BA69-3BF10744867E}"/>
          </ac:picMkLst>
        </pc:pic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85AE48B0-9771-4A3D-8939-472CE669C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祷告良辰-大米">
            <a:hlinkClick r:id="" action="ppaction://media"/>
            <a:extLst>
              <a:ext uri="{FF2B5EF4-FFF2-40B4-BE49-F238E27FC236}">
                <a16:creationId xmlns:a16="http://schemas.microsoft.com/office/drawing/2014/main" id="{7ED9D0FB-6973-4338-BA69-3BF107448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84">
        <p:fade/>
      </p:transition>
    </mc:Choice>
    <mc:Fallback xmlns="">
      <p:transition spd="med" advTm="10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D39AAA1C-D25C-4F46-83F8-FDB468D7F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623">
        <p:fade/>
      </p:transition>
    </mc:Choice>
    <mc:Fallback xmlns="">
      <p:transition spd="med" advTm="4262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瓶子, 照片, 键盘, 男人&#10;&#10;Description automatically generated">
            <a:extLst>
              <a:ext uri="{FF2B5EF4-FFF2-40B4-BE49-F238E27FC236}">
                <a16:creationId xmlns:a16="http://schemas.microsoft.com/office/drawing/2014/main" id="{740F109F-68A7-41A0-964F-DF9721231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4">
        <p:fade/>
      </p:transition>
    </mc:Choice>
    <mc:Fallback xmlns="">
      <p:transition spd="med" advTm="4288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1F9CB52-AF76-499A-BC53-42E23A22B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609">
        <p:fade/>
      </p:transition>
    </mc:Choice>
    <mc:Fallback xmlns="">
      <p:transition spd="med" advTm="4860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2021-01-30T04:12:36Z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